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357" r:id="rId2"/>
    <p:sldId id="377" r:id="rId3"/>
    <p:sldId id="378" r:id="rId4"/>
    <p:sldId id="379" r:id="rId5"/>
    <p:sldId id="381" r:id="rId6"/>
    <p:sldId id="382" r:id="rId7"/>
    <p:sldId id="384" r:id="rId8"/>
    <p:sldId id="383" r:id="rId9"/>
    <p:sldId id="385" r:id="rId10"/>
    <p:sldId id="386" r:id="rId11"/>
    <p:sldId id="387" r:id="rId12"/>
    <p:sldId id="388" r:id="rId13"/>
    <p:sldId id="389" r:id="rId14"/>
    <p:sldId id="391" r:id="rId15"/>
    <p:sldId id="392" r:id="rId16"/>
    <p:sldId id="390" r:id="rId17"/>
    <p:sldId id="393" r:id="rId18"/>
    <p:sldId id="394" r:id="rId19"/>
    <p:sldId id="395" r:id="rId20"/>
    <p:sldId id="396" r:id="rId21"/>
    <p:sldId id="397" r:id="rId22"/>
    <p:sldId id="380" r:id="rId23"/>
    <p:sldId id="402" r:id="rId24"/>
    <p:sldId id="403" r:id="rId25"/>
    <p:sldId id="404" r:id="rId26"/>
    <p:sldId id="405" r:id="rId27"/>
    <p:sldId id="408" r:id="rId28"/>
    <p:sldId id="410" r:id="rId29"/>
    <p:sldId id="406" r:id="rId30"/>
    <p:sldId id="407" r:id="rId31"/>
    <p:sldId id="414" r:id="rId32"/>
    <p:sldId id="415" r:id="rId33"/>
    <p:sldId id="416" r:id="rId34"/>
    <p:sldId id="413" r:id="rId35"/>
    <p:sldId id="417" r:id="rId36"/>
    <p:sldId id="421" r:id="rId37"/>
    <p:sldId id="418" r:id="rId38"/>
    <p:sldId id="420" r:id="rId39"/>
    <p:sldId id="376" r:id="rId40"/>
    <p:sldId id="411" r:id="rId41"/>
    <p:sldId id="358" r:id="rId42"/>
    <p:sldId id="374" r:id="rId43"/>
  </p:sldIdLst>
  <p:sldSz cx="9144000" cy="502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E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>
        <p:scale>
          <a:sx n="100" d="100"/>
          <a:sy n="100" d="100"/>
        </p:scale>
        <p:origin x="-516" y="42"/>
      </p:cViewPr>
      <p:guideLst>
        <p:guide orient="horz" pos="15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74EC6-3890-417B-9308-14EFBD00FA63}" type="datetimeFigureOut">
              <a:rPr lang="en-US" smtClean="0"/>
              <a:t>6/1/2015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738" y="685800"/>
            <a:ext cx="623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3C400-BD9D-4609-A213-F91E975003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8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2312"/>
            <a:ext cx="7772400" cy="10780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49880"/>
            <a:ext cx="6400800" cy="1285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8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2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7850"/>
            <a:ext cx="2057400" cy="31467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7850"/>
            <a:ext cx="6019800" cy="31467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31729"/>
            <a:ext cx="7772400" cy="99885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1592"/>
            <a:ext cx="7772400" cy="11001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9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94908"/>
            <a:ext cx="4040188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25749"/>
            <a:ext cx="4041775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594908"/>
            <a:ext cx="4041775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3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5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0237"/>
            <a:ext cx="3008313" cy="8521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0239"/>
            <a:ext cx="5111750" cy="42922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52409"/>
            <a:ext cx="3008313" cy="34401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5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520440"/>
            <a:ext cx="5486400" cy="415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49368"/>
            <a:ext cx="5486400" cy="30175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936048"/>
            <a:ext cx="5486400" cy="590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3480"/>
            <a:ext cx="8229600" cy="331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61325"/>
            <a:ext cx="2895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apache.mirrors.lucidnetworks.net/apr/apr-util-1.5.4.tar.gz" TargetMode="External"/><Relationship Id="rId3" Type="http://schemas.openxmlformats.org/officeDocument/2006/relationships/hyperlink" Target="http://httpd.apache.org/download.cgi" TargetMode="External"/><Relationship Id="rId7" Type="http://schemas.openxmlformats.org/officeDocument/2006/relationships/hyperlink" Target="http://apache.mirrors.lucidnetworks.net/apr/apr-1.5.2.tar.gz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pr.apache.org/download.cgi" TargetMode="External"/><Relationship Id="rId5" Type="http://schemas.openxmlformats.org/officeDocument/2006/relationships/hyperlink" Target="http://www.motorlogy.com/apache/httpd/httpd-2.4.12.tar.gz" TargetMode="External"/><Relationship Id="rId4" Type="http://schemas.openxmlformats.org/officeDocument/2006/relationships/hyperlink" Target="http://httpd.apache.org/download.cgi#apache2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yberciti.biz/faq/apachehttpdaddress-already-in-use-make_sock-could-not-bind-to-port-80-or-443/" TargetMode="External"/><Relationship Id="rId3" Type="http://schemas.openxmlformats.org/officeDocument/2006/relationships/hyperlink" Target="http://httpd.apache.org/docs/2.4/platform/rpm.html" TargetMode="External"/><Relationship Id="rId7" Type="http://schemas.openxmlformats.org/officeDocument/2006/relationships/hyperlink" Target="http://www.thegeekstuff.com/2012/05/install-apache-2-on-centos-6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howtolamp.com/lamp/httpd/2.4/installing-httpd-dependencies/" TargetMode="External"/><Relationship Id="rId5" Type="http://schemas.openxmlformats.org/officeDocument/2006/relationships/hyperlink" Target="http://www.erikwebb.net/blog/compile-and-install-apache-24-red-hat-enterprise-linux-rhel-6-or-centos-6/" TargetMode="External"/><Relationship Id="rId4" Type="http://schemas.openxmlformats.org/officeDocument/2006/relationships/hyperlink" Target="http://httpd.apache.org/download.cgi#apache24" TargetMode="External"/><Relationship Id="rId9" Type="http://schemas.openxmlformats.org/officeDocument/2006/relationships/hyperlink" Target="http://serverfault.com/questions/589831/how-do-i-remove-apache-if-i-installed-it-from-the-source-tarbal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65138"/>
            <a:ext cx="8274050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572000" y="3770376"/>
            <a:ext cx="2209800" cy="231648"/>
          </a:xfrm>
          <a:prstGeom prst="wedgeRoundRectCallout">
            <a:avLst>
              <a:gd name="adj1" fmla="val -35847"/>
              <a:gd name="adj2" fmla="val -43981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Before install apache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7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65138"/>
            <a:ext cx="8149841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505200" y="2895600"/>
            <a:ext cx="5334000" cy="914400"/>
          </a:xfrm>
          <a:prstGeom prst="wedgeRoundRectCallout">
            <a:avLst>
              <a:gd name="adj1" fmla="val -30503"/>
              <a:gd name="adj2" fmla="val -235762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cd /usr/src</a:t>
            </a:r>
          </a:p>
          <a:p>
            <a:endParaRPr lang="en-US" sz="1200" dirty="0"/>
          </a:p>
          <a:p>
            <a:r>
              <a:rPr lang="en-US" sz="1200" dirty="0"/>
              <a:t># wget http://www.motorlogy.com/apache//httpd/httpd-2.4.12.tar.gz</a:t>
            </a:r>
          </a:p>
          <a:p>
            <a:endParaRPr lang="en-US" sz="1200" dirty="0"/>
          </a:p>
          <a:p>
            <a:r>
              <a:rPr lang="en-US" sz="1200" dirty="0"/>
              <a:t># tar xvfz httpd-2.4.12.tar.gz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8851"/>
            <a:ext cx="54768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895600" y="904875"/>
            <a:ext cx="1371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465138"/>
            <a:ext cx="8302624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3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5138"/>
            <a:ext cx="786388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2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55613"/>
            <a:ext cx="779888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3505200" y="3352800"/>
            <a:ext cx="3657600" cy="990600"/>
          </a:xfrm>
          <a:prstGeom prst="wedgeRoundRectCallout">
            <a:avLst>
              <a:gd name="adj1" fmla="val -77229"/>
              <a:gd name="adj2" fmla="val -187285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r>
              <a:rPr lang="en-US" sz="1200" dirty="0"/>
              <a:t># cd httpd-2.4.12</a:t>
            </a:r>
          </a:p>
          <a:p>
            <a:r>
              <a:rPr lang="en-US" sz="1200" dirty="0" smtClean="0"/>
              <a:t># </a:t>
            </a:r>
            <a:r>
              <a:rPr lang="en-US" sz="1200" dirty="0"/>
              <a:t>./configure</a:t>
            </a:r>
          </a:p>
          <a:p>
            <a:endParaRPr lang="en-US" sz="1200" dirty="0"/>
          </a:p>
          <a:p>
            <a:r>
              <a:rPr lang="en-US" sz="1200" dirty="0" smtClean="0"/>
              <a:t>APR Not found error is coming we need to Fix this issue.</a:t>
            </a:r>
            <a:endParaRPr lang="en-US" sz="1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705100" y="512763"/>
            <a:ext cx="1600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427038"/>
            <a:ext cx="8100219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3552825" y="2560638"/>
            <a:ext cx="1600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153025" y="3276600"/>
            <a:ext cx="1600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65138"/>
            <a:ext cx="821055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3810000" y="2667000"/>
            <a:ext cx="8001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29200" y="3657600"/>
            <a:ext cx="1600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55612"/>
            <a:ext cx="82105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1838325" y="3429000"/>
            <a:ext cx="6477000" cy="1600200"/>
          </a:xfrm>
          <a:prstGeom prst="wedgeRoundRectCallout">
            <a:avLst>
              <a:gd name="adj1" fmla="val 19242"/>
              <a:gd name="adj2" fmla="val -88476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# cd /usr/src</a:t>
            </a:r>
          </a:p>
          <a:p>
            <a:endParaRPr lang="en-US" sz="1050" dirty="0"/>
          </a:p>
          <a:p>
            <a:r>
              <a:rPr lang="en-US" sz="1050" dirty="0"/>
              <a:t># wget http://apache.mirrors.lucidnetworks.net//apr/apr-1.5.2.tar.gz</a:t>
            </a:r>
          </a:p>
          <a:p>
            <a:endParaRPr lang="en-US" sz="1050" dirty="0"/>
          </a:p>
          <a:p>
            <a:r>
              <a:rPr lang="en-US" sz="1050" dirty="0"/>
              <a:t># wget http://apache.mirrors.lucidnetworks.net//apr/apr-util-1.5.4.tar.gz</a:t>
            </a:r>
          </a:p>
          <a:p>
            <a:endParaRPr lang="en-US" sz="1050" dirty="0"/>
          </a:p>
          <a:p>
            <a:r>
              <a:rPr lang="en-US" sz="1050" dirty="0"/>
              <a:t># tar xvfz apr-1.5.2.tar.gz</a:t>
            </a:r>
          </a:p>
          <a:p>
            <a:endParaRPr lang="en-US" sz="1050" dirty="0"/>
          </a:p>
          <a:p>
            <a:r>
              <a:rPr lang="en-US" sz="1050" dirty="0"/>
              <a:t># tar xvfz apr-util-1.5.4.tar.gz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15000" y="3275825"/>
            <a:ext cx="185012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Download APR and Extract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5175" y="1524000"/>
            <a:ext cx="8001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610100" y="465138"/>
            <a:ext cx="8001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5138"/>
            <a:ext cx="81216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1676400" y="2286000"/>
            <a:ext cx="6477000" cy="1752600"/>
          </a:xfrm>
          <a:prstGeom prst="wedgeRoundRectCallout">
            <a:avLst>
              <a:gd name="adj1" fmla="val -34435"/>
              <a:gd name="adj2" fmla="val -117953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cd /usr/src</a:t>
            </a:r>
          </a:p>
          <a:p>
            <a:endParaRPr lang="en-US" sz="1200" dirty="0"/>
          </a:p>
          <a:p>
            <a:r>
              <a:rPr lang="en-US" sz="1200" dirty="0"/>
              <a:t># wget http://apache.mirrors.lucidnetworks.net//apr/apr-1.5.2.tar.gz</a:t>
            </a:r>
          </a:p>
          <a:p>
            <a:endParaRPr lang="en-US" sz="1200" dirty="0"/>
          </a:p>
          <a:p>
            <a:r>
              <a:rPr lang="en-US" sz="1200" dirty="0"/>
              <a:t># wget http://apache.mirrors.lucidnetworks.net//apr/apr-util-1.5.4.tar.gz</a:t>
            </a:r>
          </a:p>
          <a:p>
            <a:endParaRPr lang="en-US" sz="1200" dirty="0"/>
          </a:p>
          <a:p>
            <a:r>
              <a:rPr lang="en-US" sz="1200" dirty="0"/>
              <a:t># tar xvfz apr-1.5.2.tar.gz</a:t>
            </a:r>
          </a:p>
          <a:p>
            <a:endParaRPr lang="en-US" sz="1200" dirty="0"/>
          </a:p>
          <a:p>
            <a:r>
              <a:rPr lang="en-US" sz="1200" dirty="0"/>
              <a:t># tar xvfz apr-util-1.5.4.tar.gz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3478" y="2147500"/>
            <a:ext cx="185012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Download APR and Extract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42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65138"/>
            <a:ext cx="8302625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446337" y="2329246"/>
            <a:ext cx="6477000" cy="1752600"/>
          </a:xfrm>
          <a:prstGeom prst="wedgeRoundRectCallout">
            <a:avLst>
              <a:gd name="adj1" fmla="val -40317"/>
              <a:gd name="adj2" fmla="val 78243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cd /usr/src</a:t>
            </a:r>
          </a:p>
          <a:p>
            <a:endParaRPr lang="en-US" sz="1200" dirty="0"/>
          </a:p>
          <a:p>
            <a:r>
              <a:rPr lang="en-US" sz="1200" dirty="0"/>
              <a:t># wget http://apache.mirrors.lucidnetworks.net//apr/apr-1.5.2.tar.gz</a:t>
            </a:r>
          </a:p>
          <a:p>
            <a:endParaRPr lang="en-US" sz="1200" dirty="0"/>
          </a:p>
          <a:p>
            <a:r>
              <a:rPr lang="en-US" sz="1200" dirty="0"/>
              <a:t># wget http://apache.mirrors.lucidnetworks.net//apr/apr-util-1.5.4.tar.gz</a:t>
            </a:r>
          </a:p>
          <a:p>
            <a:endParaRPr lang="en-US" sz="1200" dirty="0"/>
          </a:p>
          <a:p>
            <a:r>
              <a:rPr lang="en-US" sz="1200" dirty="0"/>
              <a:t># tar xvfz apr-1.5.2.tar.gz</a:t>
            </a:r>
          </a:p>
          <a:p>
            <a:endParaRPr lang="en-US" sz="1200" dirty="0"/>
          </a:p>
          <a:p>
            <a:r>
              <a:rPr lang="en-US" sz="1200" dirty="0"/>
              <a:t># tar xvfz apr-util-1.5.4.tar.gz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4715" y="2147499"/>
            <a:ext cx="185012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Download APR and Extract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42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" y="465138"/>
            <a:ext cx="81502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2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427038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38200"/>
            <a:ext cx="57245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2438400" y="1066800"/>
            <a:ext cx="838200" cy="40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76400" y="3886200"/>
            <a:ext cx="838200" cy="40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65138"/>
            <a:ext cx="7921625" cy="418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800600" y="3276600"/>
            <a:ext cx="3048000" cy="533400"/>
          </a:xfrm>
          <a:prstGeom prst="wedgeRoundRectCallout">
            <a:avLst>
              <a:gd name="adj1" fmla="val -44833"/>
              <a:gd name="adj2" fmla="val -23382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/usr/src folder after downloading apache server related src tar files.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60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65138"/>
            <a:ext cx="8302625" cy="429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733800" y="465138"/>
            <a:ext cx="838200" cy="601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143375" y="1143000"/>
            <a:ext cx="2105025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474663"/>
            <a:ext cx="81502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2514600" y="3533775"/>
            <a:ext cx="4572000" cy="533400"/>
          </a:xfrm>
          <a:prstGeom prst="wedgeRoundRectCallout">
            <a:avLst>
              <a:gd name="adj1" fmla="val -44833"/>
              <a:gd name="adj2" fmla="val -23382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mv apr-1.5.2 /usr/src/httpd-2.4.12/srclib/</a:t>
            </a:r>
            <a:r>
              <a:rPr lang="en-US" sz="1200" dirty="0"/>
              <a:t>apr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# mv apr-util-1.5.4 /usr/src/httpd-2.4.12/srclib/apr-util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7742" y="1752600"/>
            <a:ext cx="6106159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Now, you should place this new version of </a:t>
            </a:r>
            <a:r>
              <a:rPr lang="en-US" sz="1000" dirty="0"/>
              <a:t>apr</a:t>
            </a:r>
            <a:r>
              <a:rPr lang="en-US" sz="1000" dirty="0"/>
              <a:t> and apr-util directories (without the version name in the directory) </a:t>
            </a:r>
            <a:endParaRPr lang="en-US" sz="1000" dirty="0" smtClean="0"/>
          </a:p>
          <a:p>
            <a:r>
              <a:rPr lang="en-US" sz="1000" dirty="0" smtClean="0"/>
              <a:t>under </a:t>
            </a:r>
            <a:r>
              <a:rPr lang="en-US" sz="1000" dirty="0"/>
              <a:t>“srclib” directory located under the </a:t>
            </a:r>
            <a:r>
              <a:rPr lang="en-US" sz="1000" dirty="0" smtClean="0"/>
              <a:t>httpd-2.4.12 </a:t>
            </a:r>
            <a:r>
              <a:rPr lang="en-US" sz="1000" dirty="0"/>
              <a:t>directory that was created </a:t>
            </a:r>
            <a:endParaRPr lang="en-US" sz="1000" dirty="0" smtClean="0"/>
          </a:p>
          <a:p>
            <a:r>
              <a:rPr lang="en-US" sz="1000" dirty="0" smtClean="0"/>
              <a:t>when </a:t>
            </a:r>
            <a:r>
              <a:rPr lang="en-US" sz="1000" dirty="0"/>
              <a:t>you uncompressed the downloaded apache software.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64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65138"/>
            <a:ext cx="8074026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5029200" y="3352800"/>
            <a:ext cx="2971800" cy="533400"/>
          </a:xfrm>
          <a:prstGeom prst="wedgeRoundRectCallout">
            <a:avLst>
              <a:gd name="adj1" fmla="val -58236"/>
              <a:gd name="adj2" fmla="val -37489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After move  of apr-1.5.2 and apr-util-1.5.4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6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34976"/>
            <a:ext cx="8221331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ular Callout 9"/>
          <p:cNvSpPr/>
          <p:nvPr/>
        </p:nvSpPr>
        <p:spPr>
          <a:xfrm>
            <a:off x="3332790" y="2438400"/>
            <a:ext cx="2743200" cy="533400"/>
          </a:xfrm>
          <a:prstGeom prst="wedgeRoundRectCallout">
            <a:avLst>
              <a:gd name="adj1" fmla="val -58236"/>
              <a:gd name="adj2" fmla="val -37489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./configure --help</a:t>
            </a:r>
          </a:p>
        </p:txBody>
      </p:sp>
    </p:spTree>
    <p:extLst>
      <p:ext uri="{BB962C8B-B14F-4D97-AF65-F5344CB8AC3E}">
        <p14:creationId xmlns:p14="http://schemas.microsoft.com/office/powerpoint/2010/main" val="9436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5138"/>
            <a:ext cx="8149841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4038600" y="2695575"/>
            <a:ext cx="45719" cy="5334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796281"/>
            <a:ext cx="3657600" cy="57708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If you decide to install the apr-1.4.6 and apr-util-1.4.1 on your </a:t>
            </a:r>
            <a:r>
              <a:rPr lang="en-US" sz="1050" dirty="0" smtClean="0"/>
              <a:t>system, you </a:t>
            </a:r>
            <a:r>
              <a:rPr lang="en-US" sz="1050" dirty="0"/>
              <a:t>need to use “–with-</a:t>
            </a:r>
            <a:r>
              <a:rPr lang="en-US" sz="1050" dirty="0"/>
              <a:t>apr</a:t>
            </a:r>
            <a:r>
              <a:rPr lang="en-US" sz="1050" dirty="0"/>
              <a:t>” and “–with-apr-util” and </a:t>
            </a:r>
            <a:r>
              <a:rPr lang="en-US" sz="1050" dirty="0" smtClean="0"/>
              <a:t>provide </a:t>
            </a:r>
            <a:r>
              <a:rPr lang="en-US" sz="1050" dirty="0"/>
              <a:t>the path where you installed these utility.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2627313"/>
            <a:ext cx="4554452" cy="8617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In this example, we didn’t do that. i.e We didn’t install the </a:t>
            </a:r>
            <a:r>
              <a:rPr lang="en-US" sz="1000" dirty="0"/>
              <a:t>apr</a:t>
            </a:r>
            <a:r>
              <a:rPr lang="en-US" sz="1000" dirty="0"/>
              <a:t> and apr-util </a:t>
            </a:r>
            <a:endParaRPr lang="en-US" sz="1000" dirty="0" smtClean="0"/>
          </a:p>
          <a:p>
            <a:r>
              <a:rPr lang="en-US" sz="1000" dirty="0" smtClean="0"/>
              <a:t>that </a:t>
            </a:r>
            <a:r>
              <a:rPr lang="en-US" sz="1000" dirty="0"/>
              <a:t>we downloaded. Instead we placed them under </a:t>
            </a:r>
            <a:endParaRPr lang="en-US" sz="1000" dirty="0" smtClean="0"/>
          </a:p>
          <a:p>
            <a:r>
              <a:rPr lang="en-US" sz="1000" dirty="0"/>
              <a:t>the /httpd-2.4.12/srclib/apr-util</a:t>
            </a:r>
            <a:r>
              <a:rPr lang="en-US" sz="1000" dirty="0"/>
              <a:t>. </a:t>
            </a:r>
            <a:r>
              <a:rPr lang="en-US" sz="1000" dirty="0" smtClean="0"/>
              <a:t>So</a:t>
            </a:r>
            <a:r>
              <a:rPr lang="en-US" sz="1000" dirty="0"/>
              <a:t>, we should use “–with-included-</a:t>
            </a:r>
            <a:r>
              <a:rPr lang="en-US" sz="1000" dirty="0"/>
              <a:t>apr</a:t>
            </a:r>
            <a:r>
              <a:rPr lang="en-US" sz="1000" dirty="0"/>
              <a:t>” in </a:t>
            </a:r>
            <a:endParaRPr lang="en-US" sz="1000" dirty="0" smtClean="0"/>
          </a:p>
          <a:p>
            <a:r>
              <a:rPr lang="en-US" sz="1000" dirty="0" smtClean="0"/>
              <a:t>the </a:t>
            </a:r>
            <a:r>
              <a:rPr lang="en-US" sz="1000" dirty="0"/>
              <a:t>./configure which will use these </a:t>
            </a:r>
            <a:r>
              <a:rPr lang="en-US" sz="1000" dirty="0"/>
              <a:t>apr</a:t>
            </a:r>
            <a:r>
              <a:rPr lang="en-US" sz="1000" dirty="0"/>
              <a:t> and apr-util only for the apache </a:t>
            </a:r>
            <a:r>
              <a:rPr lang="en-US" sz="1000" dirty="0" smtClean="0"/>
              <a:t>compilation</a:t>
            </a:r>
          </a:p>
          <a:p>
            <a:r>
              <a:rPr lang="en-US" sz="1000" dirty="0" smtClean="0"/>
              <a:t>and </a:t>
            </a:r>
            <a:r>
              <a:rPr lang="en-US" sz="1000" dirty="0"/>
              <a:t>installation.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36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533400"/>
            <a:ext cx="8226425" cy="409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657600" y="2676525"/>
            <a:ext cx="2743200" cy="533400"/>
          </a:xfrm>
          <a:prstGeom prst="wedgeRoundRectCallout">
            <a:avLst>
              <a:gd name="adj1" fmla="val -58236"/>
              <a:gd name="adj2" fmla="val -37489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./configure --with-included-</a:t>
            </a:r>
            <a:r>
              <a:rPr lang="en-US" sz="1200" dirty="0"/>
              <a:t>apr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5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65138"/>
            <a:ext cx="7935372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419600" y="3238500"/>
            <a:ext cx="2743200" cy="533400"/>
          </a:xfrm>
          <a:prstGeom prst="wedgeRoundRectCallout">
            <a:avLst>
              <a:gd name="adj1" fmla="val -95042"/>
              <a:gd name="adj2" fmla="val 3672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./configure --with-included-</a:t>
            </a:r>
            <a:r>
              <a:rPr lang="en-US" sz="1200" dirty="0"/>
              <a:t>apr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1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95300"/>
            <a:ext cx="81534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ular Callout 9"/>
          <p:cNvSpPr/>
          <p:nvPr/>
        </p:nvSpPr>
        <p:spPr>
          <a:xfrm>
            <a:off x="2276475" y="1857375"/>
            <a:ext cx="1143000" cy="342900"/>
          </a:xfrm>
          <a:prstGeom prst="wedgeRoundRectCallout">
            <a:avLst>
              <a:gd name="adj1" fmla="val -58236"/>
              <a:gd name="adj2" fmla="val -37489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</a:t>
            </a:r>
            <a:r>
              <a:rPr lang="en-US" sz="1200" dirty="0" smtClean="0"/>
              <a:t>make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1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65138"/>
            <a:ext cx="7845425" cy="401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124200" y="2628900"/>
            <a:ext cx="2743200" cy="533400"/>
          </a:xfrm>
          <a:prstGeom prst="wedgeRoundRectCallout">
            <a:avLst>
              <a:gd name="adj1" fmla="val -59278"/>
              <a:gd name="adj2" fmla="val 260815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make process is completed.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5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5138"/>
            <a:ext cx="788352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4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417513"/>
            <a:ext cx="8375650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124200" y="2628900"/>
            <a:ext cx="1143000" cy="533400"/>
          </a:xfrm>
          <a:prstGeom prst="wedgeRoundRectCallout">
            <a:avLst>
              <a:gd name="adj1" fmla="val -139069"/>
              <a:gd name="adj2" fmla="val -41239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# </a:t>
            </a:r>
            <a:r>
              <a:rPr lang="en-US" sz="1200" dirty="0"/>
              <a:t>make install</a:t>
            </a:r>
          </a:p>
        </p:txBody>
      </p:sp>
    </p:spTree>
    <p:extLst>
      <p:ext uri="{BB962C8B-B14F-4D97-AF65-F5344CB8AC3E}">
        <p14:creationId xmlns:p14="http://schemas.microsoft.com/office/powerpoint/2010/main" val="37335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65138"/>
            <a:ext cx="800864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5638800" y="3733800"/>
            <a:ext cx="2743200" cy="533400"/>
          </a:xfrm>
          <a:prstGeom prst="wedgeRoundRectCallout">
            <a:avLst>
              <a:gd name="adj1" fmla="val -138097"/>
              <a:gd name="adj2" fmla="val 84030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make install is completed [i.e. apache has been successfully installed.]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34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7038"/>
            <a:ext cx="8134350" cy="433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19200" y="2428875"/>
            <a:ext cx="2743200" cy="533400"/>
          </a:xfrm>
          <a:prstGeom prst="wedgeRoundRectCallout">
            <a:avLst>
              <a:gd name="adj1" fmla="val 63292"/>
              <a:gd name="adj2" fmla="val -219542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make install is completed [i.e. apache has been successfully installed.]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34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5138"/>
            <a:ext cx="7769225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800600" y="6858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448300" y="16764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4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609600"/>
            <a:ext cx="83216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4114800" y="2808287"/>
            <a:ext cx="4038600" cy="914400"/>
          </a:xfrm>
          <a:prstGeom prst="wedgeRoundRectCallout">
            <a:avLst>
              <a:gd name="adj1" fmla="val -64774"/>
              <a:gd name="adj2" fmla="val -206893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start</a:t>
            </a:r>
          </a:p>
          <a:p>
            <a:endParaRPr lang="en-US" sz="1200" dirty="0"/>
          </a:p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stop</a:t>
            </a:r>
          </a:p>
          <a:p>
            <a:endParaRPr lang="en-US" sz="1200" dirty="0"/>
          </a:p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restart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6400" y="2285999"/>
            <a:ext cx="2478499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Start,Stop and Restart Apache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82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533400"/>
            <a:ext cx="75406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953000" y="497682"/>
            <a:ext cx="1524000" cy="645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648200" y="1464467"/>
            <a:ext cx="1562100" cy="210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5" y="455613"/>
            <a:ext cx="8292821" cy="3993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971800" y="2667000"/>
            <a:ext cx="2590800" cy="457200"/>
          </a:xfrm>
          <a:prstGeom prst="wedgeRoundRectCallout">
            <a:avLst>
              <a:gd name="adj1" fmla="val -76746"/>
              <a:gd name="adj2" fmla="val -481893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Enter url and press enter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92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503238"/>
            <a:ext cx="79216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971800" y="2667000"/>
            <a:ext cx="2590800" cy="457200"/>
          </a:xfrm>
          <a:prstGeom prst="wedgeRoundRectCallout">
            <a:avLst>
              <a:gd name="adj1" fmla="val -77481"/>
              <a:gd name="adj2" fmla="val -471476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Welcome page[i.e.  Index.html] is working.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80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65138"/>
            <a:ext cx="8149841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114800" y="2808287"/>
            <a:ext cx="4038600" cy="914400"/>
          </a:xfrm>
          <a:prstGeom prst="wedgeRoundRectCallout">
            <a:avLst>
              <a:gd name="adj1" fmla="val -64774"/>
              <a:gd name="adj2" fmla="val -206893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start</a:t>
            </a:r>
          </a:p>
          <a:p>
            <a:endParaRPr lang="en-US" sz="1200" dirty="0"/>
          </a:p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stop</a:t>
            </a:r>
          </a:p>
          <a:p>
            <a:endParaRPr lang="en-US" sz="1200" dirty="0"/>
          </a:p>
          <a:p>
            <a:r>
              <a:rPr lang="en-US" sz="1200" dirty="0"/>
              <a:t># /usr/local/apache2/bin/</a:t>
            </a:r>
            <a:r>
              <a:rPr lang="en-US" sz="1200" dirty="0"/>
              <a:t>apachectl</a:t>
            </a:r>
            <a:r>
              <a:rPr lang="en-US" sz="1200" dirty="0"/>
              <a:t> restart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0" y="2285999"/>
            <a:ext cx="2722155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Start,Stop and Restart the Apache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58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465138"/>
            <a:ext cx="5314644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# yum </a:t>
            </a:r>
            <a:r>
              <a:rPr lang="en-US" sz="800" dirty="0"/>
              <a:t>install </a:t>
            </a:r>
            <a:r>
              <a:rPr lang="en-US" sz="800" dirty="0" smtClean="0"/>
              <a:t>gcc</a:t>
            </a:r>
          </a:p>
          <a:p>
            <a:endParaRPr lang="en-US" sz="800" dirty="0" smtClean="0"/>
          </a:p>
          <a:p>
            <a:r>
              <a:rPr lang="en-US" sz="800" dirty="0"/>
              <a:t># yum install </a:t>
            </a:r>
            <a:r>
              <a:rPr lang="en-US" sz="800" dirty="0" smtClean="0"/>
              <a:t>openssl-devel</a:t>
            </a:r>
            <a:br>
              <a:rPr lang="en-US" sz="800" dirty="0" smtClean="0"/>
            </a:br>
            <a:endParaRPr lang="en-US" sz="800" dirty="0" smtClean="0"/>
          </a:p>
          <a:p>
            <a:r>
              <a:rPr lang="en-US" sz="800" dirty="0" smtClean="0"/>
              <a:t># yum </a:t>
            </a:r>
            <a:r>
              <a:rPr lang="en-US" sz="800" dirty="0"/>
              <a:t>install pcre-devel</a:t>
            </a:r>
          </a:p>
          <a:p>
            <a:endParaRPr lang="en-US" sz="800" dirty="0" smtClean="0"/>
          </a:p>
          <a:p>
            <a:r>
              <a:rPr lang="en-US" sz="800" dirty="0" smtClean="0">
                <a:hlinkClick r:id="rId3"/>
              </a:rPr>
              <a:t>http</a:t>
            </a:r>
            <a:r>
              <a:rPr lang="en-US" sz="800" dirty="0">
                <a:hlinkClick r:id="rId3"/>
              </a:rPr>
              <a:t>://</a:t>
            </a:r>
            <a:r>
              <a:rPr lang="en-US" sz="800" dirty="0" smtClean="0">
                <a:hlinkClick r:id="rId3"/>
              </a:rPr>
              <a:t>httpd.apache.org/download.cgi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>
                <a:hlinkClick r:id="rId4"/>
              </a:rPr>
              <a:t>http://</a:t>
            </a:r>
            <a:r>
              <a:rPr lang="en-US" sz="800" dirty="0" smtClean="0">
                <a:hlinkClick r:id="rId4"/>
              </a:rPr>
              <a:t>httpd.apache.org/download.cgi#apache24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 smtClean="0"/>
              <a:t># cd </a:t>
            </a:r>
            <a:r>
              <a:rPr lang="en-US" sz="800" dirty="0"/>
              <a:t>/</a:t>
            </a:r>
            <a:r>
              <a:rPr lang="en-US" sz="800" dirty="0" smtClean="0"/>
              <a:t>usr/src</a:t>
            </a:r>
          </a:p>
          <a:p>
            <a:endParaRPr lang="en-US" sz="800" dirty="0"/>
          </a:p>
          <a:p>
            <a:r>
              <a:rPr lang="en-US" sz="800" dirty="0" smtClean="0"/>
              <a:t># wget </a:t>
            </a:r>
            <a:r>
              <a:rPr lang="en-US" sz="800" dirty="0">
                <a:hlinkClick r:id="rId5"/>
              </a:rPr>
              <a:t>http://www.motorlogy.com/apache//</a:t>
            </a:r>
            <a:r>
              <a:rPr lang="en-US" sz="800" dirty="0" smtClean="0">
                <a:hlinkClick r:id="rId5"/>
              </a:rPr>
              <a:t>httpd/httpd-2.4.12.tar.gz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 smtClean="0"/>
              <a:t># tar </a:t>
            </a:r>
            <a:r>
              <a:rPr lang="en-US" sz="800" dirty="0"/>
              <a:t>xvfz httpd-2.4.12.tar.gz</a:t>
            </a:r>
          </a:p>
          <a:p>
            <a:endParaRPr lang="en-US" sz="800" dirty="0" smtClean="0"/>
          </a:p>
          <a:p>
            <a:r>
              <a:rPr lang="en-US" sz="800" dirty="0" smtClean="0"/>
              <a:t># cd httpd-2.4.12</a:t>
            </a:r>
          </a:p>
          <a:p>
            <a:endParaRPr lang="en-US" sz="800" dirty="0"/>
          </a:p>
          <a:p>
            <a:r>
              <a:rPr lang="en-US" sz="800" dirty="0" smtClean="0"/>
              <a:t># ./configure</a:t>
            </a:r>
          </a:p>
          <a:p>
            <a:endParaRPr lang="en-US" sz="800" dirty="0"/>
          </a:p>
          <a:p>
            <a:r>
              <a:rPr lang="en-US" sz="800" dirty="0">
                <a:hlinkClick r:id="rId6"/>
              </a:rPr>
              <a:t>https://</a:t>
            </a:r>
            <a:r>
              <a:rPr lang="en-US" sz="800" dirty="0" smtClean="0">
                <a:hlinkClick r:id="rId6"/>
              </a:rPr>
              <a:t>apr.apache.org/download.cgi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/>
              <a:t># cd /usr/src</a:t>
            </a:r>
          </a:p>
          <a:p>
            <a:endParaRPr lang="en-US" sz="800" dirty="0" smtClean="0"/>
          </a:p>
          <a:p>
            <a:r>
              <a:rPr lang="en-US" sz="800" dirty="0" smtClean="0"/>
              <a:t># wget </a:t>
            </a:r>
            <a:r>
              <a:rPr lang="en-US" sz="800" dirty="0">
                <a:hlinkClick r:id="rId7"/>
              </a:rPr>
              <a:t>http://apache.mirrors.lucidnetworks.net//</a:t>
            </a:r>
            <a:r>
              <a:rPr lang="en-US" sz="800" dirty="0" smtClean="0">
                <a:hlinkClick r:id="rId7"/>
              </a:rPr>
              <a:t>apr/apr-1.5.2.tar.gz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 smtClean="0"/>
              <a:t># wget </a:t>
            </a:r>
            <a:r>
              <a:rPr lang="en-US" sz="800" dirty="0">
                <a:hlinkClick r:id="rId8"/>
              </a:rPr>
              <a:t>http://apache.mirrors.lucidnetworks.net//</a:t>
            </a:r>
            <a:r>
              <a:rPr lang="en-US" sz="800" dirty="0" smtClean="0">
                <a:hlinkClick r:id="rId8"/>
              </a:rPr>
              <a:t>apr/apr-util-1.5.4.tar.gz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 smtClean="0"/>
              <a:t># tar </a:t>
            </a:r>
            <a:r>
              <a:rPr lang="en-US" sz="800" dirty="0"/>
              <a:t>xvfz </a:t>
            </a:r>
            <a:r>
              <a:rPr lang="en-US" sz="800" dirty="0" smtClean="0"/>
              <a:t>apr-1.5.2.tar.gz</a:t>
            </a:r>
          </a:p>
          <a:p>
            <a:endParaRPr lang="en-US" sz="800" dirty="0"/>
          </a:p>
          <a:p>
            <a:r>
              <a:rPr lang="en-US" sz="800" dirty="0"/>
              <a:t># tar xvfz </a:t>
            </a:r>
            <a:r>
              <a:rPr lang="en-US" sz="800" dirty="0" smtClean="0"/>
              <a:t>apr-util-1.5.4.tar.gz</a:t>
            </a:r>
          </a:p>
          <a:p>
            <a:endParaRPr lang="en-US" sz="800" dirty="0"/>
          </a:p>
          <a:p>
            <a:r>
              <a:rPr lang="en-US" sz="800" dirty="0"/>
              <a:t># mv apr-1.5.2 /</a:t>
            </a:r>
            <a:r>
              <a:rPr lang="en-US" sz="800" dirty="0" smtClean="0"/>
              <a:t>usr/src/httpd-2.4.12/srclib/</a:t>
            </a:r>
            <a:r>
              <a:rPr lang="en-US" sz="800" dirty="0" smtClean="0"/>
              <a:t>apr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/>
              <a:t># mv apr-util-1.5.4 /</a:t>
            </a:r>
            <a:r>
              <a:rPr lang="en-US" sz="800" dirty="0" smtClean="0"/>
              <a:t>usr/src/httpd-2.4.12/srclib/apr-util</a:t>
            </a:r>
            <a:endParaRPr lang="en-US" sz="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581400" y="45265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Uninstall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65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533400"/>
            <a:ext cx="792162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52450"/>
            <a:ext cx="57245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581275" y="781050"/>
            <a:ext cx="838200" cy="40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465138"/>
            <a:ext cx="5314644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/>
              <a:t># ./configure --help</a:t>
            </a:r>
          </a:p>
          <a:p>
            <a:endParaRPr lang="en-US" sz="800" dirty="0"/>
          </a:p>
          <a:p>
            <a:r>
              <a:rPr lang="en-US" sz="800" dirty="0"/>
              <a:t># ./configure --</a:t>
            </a:r>
            <a:r>
              <a:rPr lang="en-US" sz="800" dirty="0" smtClean="0"/>
              <a:t>with-included-</a:t>
            </a:r>
            <a:r>
              <a:rPr lang="en-US" sz="800" dirty="0" smtClean="0"/>
              <a:t>apr</a:t>
            </a:r>
            <a:endParaRPr lang="en-US" sz="800" dirty="0" smtClean="0"/>
          </a:p>
          <a:p>
            <a:endParaRPr lang="en-US" sz="800" dirty="0"/>
          </a:p>
          <a:p>
            <a:r>
              <a:rPr lang="en-US" sz="800" dirty="0"/>
              <a:t># </a:t>
            </a:r>
            <a:r>
              <a:rPr lang="en-US" sz="800" dirty="0" smtClean="0"/>
              <a:t>make</a:t>
            </a:r>
          </a:p>
          <a:p>
            <a:endParaRPr lang="en-US" sz="800" dirty="0" smtClean="0"/>
          </a:p>
          <a:p>
            <a:r>
              <a:rPr lang="en-US" sz="800" dirty="0"/>
              <a:t># make </a:t>
            </a:r>
            <a:r>
              <a:rPr lang="en-US" sz="800" dirty="0" smtClean="0"/>
              <a:t>install</a:t>
            </a:r>
          </a:p>
          <a:p>
            <a:endParaRPr lang="en-US" sz="800" dirty="0"/>
          </a:p>
          <a:p>
            <a:r>
              <a:rPr lang="en-US" sz="800" dirty="0"/>
              <a:t># /usr/local/apache2/bin/</a:t>
            </a:r>
            <a:r>
              <a:rPr lang="en-US" sz="800" dirty="0"/>
              <a:t>apachectl</a:t>
            </a:r>
            <a:r>
              <a:rPr lang="en-US" sz="800" dirty="0"/>
              <a:t> </a:t>
            </a:r>
            <a:r>
              <a:rPr lang="en-US" sz="800" dirty="0" smtClean="0"/>
              <a:t>start</a:t>
            </a:r>
          </a:p>
          <a:p>
            <a:endParaRPr lang="en-US" sz="800" dirty="0"/>
          </a:p>
          <a:p>
            <a:r>
              <a:rPr lang="en-US" sz="800" dirty="0" smtClean="0"/>
              <a:t># /</a:t>
            </a:r>
            <a:r>
              <a:rPr lang="en-US" sz="800" dirty="0"/>
              <a:t>usr/local/apache2/bin/</a:t>
            </a:r>
            <a:r>
              <a:rPr lang="en-US" sz="800" dirty="0"/>
              <a:t>apachectl</a:t>
            </a:r>
            <a:r>
              <a:rPr lang="en-US" sz="800" dirty="0"/>
              <a:t> </a:t>
            </a:r>
            <a:r>
              <a:rPr lang="en-US" sz="800" dirty="0" smtClean="0"/>
              <a:t>stop</a:t>
            </a:r>
          </a:p>
          <a:p>
            <a:endParaRPr lang="en-US" sz="800" dirty="0"/>
          </a:p>
          <a:p>
            <a:r>
              <a:rPr lang="en-US" sz="800" dirty="0"/>
              <a:t># /usr/local/apache2/bin/</a:t>
            </a:r>
            <a:r>
              <a:rPr lang="en-US" sz="800" dirty="0"/>
              <a:t>apachectl</a:t>
            </a:r>
            <a:r>
              <a:rPr lang="en-US" sz="800" dirty="0"/>
              <a:t> restart</a:t>
            </a:r>
            <a:endParaRPr lang="en-US" sz="800" dirty="0"/>
          </a:p>
          <a:p>
            <a:endParaRPr lang="en-US" sz="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581400" y="45265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Uninstall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92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47800" y="990600"/>
            <a:ext cx="62484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httpd.apache.org/docs/2.4/platform/rpm.html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httpd.apache.org/download.cgi#apache24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http://www.erikwebb.net/blog/compile-and-install-apache-24-red-hat-enterprise-linux-rhel-6-or-centos-6</a:t>
            </a:r>
            <a:r>
              <a:rPr lang="en-US" sz="1200" dirty="0" smtClean="0">
                <a:hlinkClick r:id="rId5"/>
              </a:rPr>
              <a:t>/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http://howtolamp.com/lamp/httpd/2.4/installing-httpd-dependencies</a:t>
            </a:r>
            <a:r>
              <a:rPr lang="en-US" sz="1200" dirty="0" smtClean="0">
                <a:hlinkClick r:id="rId6"/>
              </a:rPr>
              <a:t>/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>
                <a:hlinkClick r:id="rId7"/>
              </a:rPr>
              <a:t>http://www.thegeekstuff.com/2012/05/install-apache-2-on-centos-6</a:t>
            </a:r>
            <a:r>
              <a:rPr lang="en-US" sz="1200" dirty="0" smtClean="0">
                <a:hlinkClick r:id="rId7"/>
              </a:rPr>
              <a:t>/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>
                <a:hlinkClick r:id="rId8"/>
              </a:rPr>
              <a:t>http://www.cyberciti.biz/faq/apachehttpdaddress-already-in-use-make_sock-could-not-bind-to-port-80-or-443</a:t>
            </a:r>
            <a:r>
              <a:rPr lang="en-US" sz="1200" dirty="0" smtClean="0">
                <a:hlinkClick r:id="rId8"/>
              </a:rPr>
              <a:t>/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>
                <a:hlinkClick r:id="rId9"/>
              </a:rPr>
              <a:t>http://</a:t>
            </a:r>
            <a:r>
              <a:rPr lang="en-US" sz="1200" dirty="0" smtClean="0">
                <a:hlinkClick r:id="rId9"/>
              </a:rPr>
              <a:t>serverfault.com/questions/589831/how-do-i-remove-apache-if-i-installed-it-from-the-source-tarball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505200" y="35738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Uninstall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36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609600"/>
            <a:ext cx="5314644" cy="27084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00" dirty="0"/>
              <a:t>error: Failed build dependencies:</a:t>
            </a:r>
          </a:p>
          <a:p>
            <a:r>
              <a:rPr lang="en-US" sz="1000" dirty="0"/>
              <a:t>        </a:t>
            </a:r>
            <a:r>
              <a:rPr lang="en-US" sz="1000" dirty="0"/>
              <a:t>zlib-devel</a:t>
            </a:r>
            <a:r>
              <a:rPr lang="en-US" sz="1000" dirty="0"/>
              <a:t> is needed by httpd-2.4.12-1.x86_64</a:t>
            </a:r>
          </a:p>
          <a:p>
            <a:r>
              <a:rPr lang="en-US" sz="1000" dirty="0"/>
              <a:t>        </a:t>
            </a:r>
            <a:r>
              <a:rPr lang="en-US" sz="1000" dirty="0"/>
              <a:t>libselinux-devel</a:t>
            </a:r>
            <a:r>
              <a:rPr lang="en-US" sz="1000" dirty="0"/>
              <a:t> is needed by httpd-2.4.12-1.x86_64</a:t>
            </a:r>
          </a:p>
          <a:p>
            <a:r>
              <a:rPr lang="en-US" sz="1000" dirty="0"/>
              <a:t>        </a:t>
            </a:r>
            <a:r>
              <a:rPr lang="en-US" sz="1000" dirty="0"/>
              <a:t>libuuid-devel</a:t>
            </a:r>
            <a:r>
              <a:rPr lang="en-US" sz="1000" dirty="0"/>
              <a:t> is needed by httpd-2.4.12-1.x86_64</a:t>
            </a:r>
          </a:p>
          <a:p>
            <a:r>
              <a:rPr lang="en-US" sz="1000" dirty="0"/>
              <a:t>        </a:t>
            </a:r>
            <a:r>
              <a:rPr lang="en-US" sz="1000" dirty="0" smtClean="0"/>
              <a:t>apr-devel</a:t>
            </a:r>
            <a:r>
              <a:rPr lang="en-US" sz="1000" dirty="0" smtClean="0"/>
              <a:t> </a:t>
            </a:r>
            <a:r>
              <a:rPr lang="en-US" sz="1000" dirty="0"/>
              <a:t>&gt;= 1.4.0 is needed by httpd-2.4.12-1.x86_64</a:t>
            </a:r>
          </a:p>
          <a:p>
            <a:r>
              <a:rPr lang="en-US" sz="1000" dirty="0"/>
              <a:t>        apr-util-</a:t>
            </a:r>
            <a:r>
              <a:rPr lang="en-US" sz="1000" dirty="0"/>
              <a:t>devel</a:t>
            </a:r>
            <a:r>
              <a:rPr lang="en-US" sz="1000" dirty="0"/>
              <a:t> &gt;= 1.4.0 is needed by httpd-2.4.12-1.x86_64</a:t>
            </a:r>
          </a:p>
          <a:p>
            <a:r>
              <a:rPr lang="en-US" sz="1000" dirty="0"/>
              <a:t>        pcre-devel &gt;= 5.0 is needed by httpd-2.4.12-1.x86_64</a:t>
            </a:r>
          </a:p>
          <a:p>
            <a:r>
              <a:rPr lang="en-US" sz="1000" dirty="0"/>
              <a:t>        </a:t>
            </a:r>
            <a:r>
              <a:rPr lang="en-US" sz="1000" dirty="0"/>
              <a:t>lua-devel</a:t>
            </a:r>
            <a:r>
              <a:rPr lang="en-US" sz="1000" dirty="0"/>
              <a:t> is needed by httpd-2.4.12-1.x86_64</a:t>
            </a:r>
          </a:p>
          <a:p>
            <a:r>
              <a:rPr lang="en-US" sz="1000" dirty="0"/>
              <a:t>        libxml2-devel is needed by httpd-2.4.12-1.x86_64</a:t>
            </a:r>
          </a:p>
          <a:p>
            <a:r>
              <a:rPr lang="en-US" sz="1000" dirty="0"/>
              <a:t>        </a:t>
            </a:r>
            <a:r>
              <a:rPr lang="en-US" sz="1000" dirty="0"/>
              <a:t>distcache-devel</a:t>
            </a:r>
            <a:r>
              <a:rPr lang="en-US" sz="1000" dirty="0"/>
              <a:t> is needed by httpd-2.4.12-1.x86_64</a:t>
            </a:r>
          </a:p>
          <a:p>
            <a:r>
              <a:rPr lang="en-US" sz="1000" dirty="0"/>
              <a:t>        openssl-devel is needed by httpd-2.4.12-1.x86_64</a:t>
            </a:r>
          </a:p>
          <a:p>
            <a:r>
              <a:rPr lang="en-US" sz="1000" dirty="0"/>
              <a:t>[</a:t>
            </a:r>
            <a:r>
              <a:rPr lang="en-US" sz="1000" dirty="0"/>
              <a:t>root@localhost</a:t>
            </a:r>
            <a:r>
              <a:rPr lang="en-US" sz="1000" dirty="0"/>
              <a:t> work</a:t>
            </a:r>
            <a:r>
              <a:rPr lang="en-US" sz="1000" dirty="0" smtClean="0"/>
              <a:t>]#</a:t>
            </a:r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/>
              <a:t>yum install </a:t>
            </a:r>
            <a:r>
              <a:rPr lang="en-US" sz="1000" dirty="0"/>
              <a:t>zlib-devel</a:t>
            </a:r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Yum erase </a:t>
            </a:r>
            <a:r>
              <a:rPr lang="en-US" sz="1000" dirty="0" smtClean="0"/>
              <a:t>zlib-devel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581400" y="45265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Uninstall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47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5138"/>
            <a:ext cx="809426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4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55613"/>
            <a:ext cx="816868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ular Callout 9"/>
          <p:cNvSpPr/>
          <p:nvPr/>
        </p:nvSpPr>
        <p:spPr>
          <a:xfrm>
            <a:off x="3657600" y="838200"/>
            <a:ext cx="3048000" cy="914400"/>
          </a:xfrm>
          <a:prstGeom prst="wedgeRoundRectCallout">
            <a:avLst>
              <a:gd name="adj1" fmla="val -87646"/>
              <a:gd name="adj2" fmla="val -65970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Make sure you have pcre-devel is installed</a:t>
            </a:r>
            <a:endParaRPr lang="en-US" sz="1200" dirty="0"/>
          </a:p>
          <a:p>
            <a:pPr algn="ctr"/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# </a:t>
            </a:r>
            <a:r>
              <a:rPr lang="en-US" sz="1200" dirty="0"/>
              <a:t>yum install </a:t>
            </a:r>
            <a:r>
              <a:rPr lang="en-US" sz="1200" dirty="0" smtClean="0"/>
              <a:t>pcre-devel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64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609600"/>
            <a:ext cx="7616825" cy="396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4800600" y="2743200"/>
            <a:ext cx="3048000" cy="533400"/>
          </a:xfrm>
          <a:prstGeom prst="wedgeRoundRectCallout">
            <a:avLst>
              <a:gd name="adj1" fmla="val -44833"/>
              <a:gd name="adj2" fmla="val -23382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/usr/src folder before downloading apache server related src tar files.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03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65138"/>
            <a:ext cx="8150225" cy="440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419600" y="1600200"/>
            <a:ext cx="1828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43000" y="1752600"/>
            <a:ext cx="12954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200400" y="685800"/>
            <a:ext cx="1981200" cy="44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4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ASEBQPEBQVFhUUDw8PFBQQFBAWFA8UFBQWFhQUFBQYHCggGBolHRQUITEhJSkrLi8uFx80ODMsNygtLisBCgoKDg0OGxAQGiwkHCQsLDQsLCwsLCwsLSwsLCwsLywsLCwsLCwsLCwsLCwsLCwsLCwsLCwsLCwsLCwsLCwsLP/AABEIAMkA+gMBIgACEQEDEQH/xAAcAAABBQEBAQAAAAAAAAAAAAAEAgMFBgcBAAj/xABEEAACAQMBBAgDBQYDBgcAAAABAgMABBEFEiExQQYHE1FhcYGRFCIyQoKhscEjUmJyktGisuEWJDM0Q/AIFVNjg6PD/8QAGQEAAwEBAQAAAAAAAAAAAAAAAAECAwQF/8QAJhEBAQACAgICAQMFAAAAAAAAAAECERIhAzFBURNhcbEiMlKR8P/aAAwDAQACEQMRAD8Ay8UoVwUsCvVc7wpQFcApQpk8KUBXgKWBTJ4ClAV4ClgUycApQFdApYFMEgUoClAUoLTIjFdC04FpQWgGtmu7NO7Nd2aAZ2a9s09s17ZoBjZrmzT+zXCtAMYrmKeK0krQDJFJIp4ikkUGZIpJFOmkGp0DZFIIp7YPdXuwY8qWjDmuEUULQ0oWdGqNgSK9sVJ/DivdiKOI2iwKUK4KUKk3RSgK4BS1FMnQKUBXgKWBVE8BSwK8BSwKYeApQWuhacC0yJC0sLSgtLC0EQFpQWnAtd3UwRs13ZpwDuBpxYHPAUAPs17Zo1LCQ0+mkMeOaAiSKSan49GHdT66UO6luBWNg8ga6LZzyq1DTwOVd+EA5UtwbVYWDGljTO+rI0IptkFMbQS6aO6lfBCpKR17/Qbz7Cm9lj9KMfTA/GmAPw4FcMYqRGnTNyA88mljRW+0x9N35UtwIdgBTRYct/kCasC6RGOWfOnPhlHACjYVeRXxkKfXdTHz9w/GrTLGCMVENanPrQNq2KUK4KUBWbQpRSxSQaUDTItRSwK4qnup5IGNVCcApYp6OyJ40ZDp1MtgFIpxFPIGpiHTRR8Onigtq+lu55UVHpzmrHFYijI7UVNyCtxaP30dDo47qn0hFPLHU3MaQ0WlDuopNPUcqkglIMyDmD4LvPsKnlaegy2g7qV2AoldtvojY+eAP7/hT0el3DclX3J9/wDSp5fY0jzHTUpUcSB5kCp1ejp4yOx9cD8KXYaZaMWEZRypw2wysVOM4bHA+dL8mJ8KrBkB+kM38qn8zurwtJ2+lMfzH9BRnSDpXbWd5DYtE5eUw4YbARVkkMeSc5JBB3Yq2CMYpfm+j4KWuhTH6mx/KB+uadXo4n2st/MSatUi0M5FH5bRxiFTS414KK60AHAUBrXSy2gnFqxYysUUIqni5wuWOF599Q+h9N47m4e2aNomGQokYZcrnbUjHysMcMnn3Uc+/Y4rC4FR1/exR423VcnA2iAWPcBzNUTpV0ku7fUGAcmNTG6x4UKysg2gSBnjtbzTHTy6WVLa7iOQdsA8wflIB8QQ1F8s1dfA4dz9Vvs9cgnLLE4YpjO4jj3ZG8VA2vSoPctbumxhmRTtZ2mUkYO4YzjdUdr1k9tIuoQD5WwZFHD5uZ8Gz6HBqGuohPdMYjgyIJozwO2ACQe45VqMvJlOvnf+1Y4SrFpOoym9mgkbIALIMABRkEDd4MParJsVn2lX5a+idtzEdlICMZbBX9Fq/wC3Wnhy3L+6fJjqqSsJp5LWjkhohI61mJbAx2lFx2lFIlPotPSdmI7UUXHbCloKfjFMnYoBRUcQpntlHEjy5+1PRTE/SrH0wPxqaBMaUSi03b2dw3BQvnkn9Kk7bo/I31u3kN35VnllJ7pyBtpRxIHmQKUlwp+nLfygn8eFTtp0ciXeRk+NTFvp0a8AKyvlxi5hVUihmb6Y8eLH9B/ej4NEnb6mx/KB+ZzVqjhA5U+FrG+a/C541dh6MpxfLfzEn86koNIiXgoqRrtZ3yZX5XMZDC2yjgKX2dLkbALdwJ3Ak7u4DjWe6f1uWE95FaRLLiWQRCWQKiBmB2MDJY5bC7wONSa29IrPtbWeL9+3mj/qRh+tZL/4fZz/AL3Fy/3aQDxPaK35LW2uuRWD9So7HV7q15CKdPWGdQPwLU5Qc694zHdWdwvHYlAPjE6OP89WPp105msOz2LbbSVNpZmfCbXEoVAznGDxG47ueB//ABA2o+Dt5f3brs/643P/AOYqdsdKi1LRoIp94ktIDtDikioBtr4hgfxB404RqTWVvdMkuLVmUvbTbJBIeKQIflyODA8/I1jXQ7pdLbXXaTO7xyYSbbLO2PsuMnOVJ9ialej1/No9/JZXeexdgkn7uDuSdPDHHwzzXFR3Q/Qkumu7EkbYj7SJxwDxPs5z+6dvB8D4U971oa0kOsuQJqMFwN6mKCQMN4OxIx3d+7Z96k+sPo2y41G23PHhpNnjheEo8Rjf4eVUHVbmbZS1nBDWxlj+b6lBI+Q+AIOPA+FfQGmkS20b8Q8UbeYZQf1q8dZbTetMQ1PU0up7adwMkJDMnLIfDEeBD7u70ofXrSW22rN8lNsTRMfIgkehwR3ip3pV0DuEuT8JGWjkJZQCAITzUknGN+R7cquutdGUu4UWbKuuy20uNpTgbYB7j+g7qJhbv7HKTQLo8iz2EQYbQMCoc784Gyc+xql/7OXFvfII0Zow4YMBuCE4YMeGQCfOtL0nSktoVgjzsrnG0ck5JJyfMmlzKONdHDlJv3GXLVulNvuiivcLcK2zhldgBnaZSCCN+7hvqd7Gnbm7ReftQJ1Id1bY4Sek22odacBpMVjI3E48qOg0YcW3+dUAonXvz5b/AMqejZz9KH13VLQWMa91StpAmMrj0pXLQQMFhO3cPIf3qTtuj5P1knzO72qciQUZEtZ5eSnIAs9CjXkKl4LJF5ClxCqv1lazcWtn2lvgFpFjZ+JiVgfmUd+QBnxrHLO/K5is9nqdu07WqOplRA7oN5RScDPceG7jvHeKmo1r5s6vdb+G1KOaV8LIXildzyk37TMf4wpJPjW6aZ0zsZ5jbW8ollEbSbKBsELjIDkbJO/kaw5baa0qXWb1jNbO9jaZEwAEkpG6HaUEBAeL4IOeAzzPC4dV+s/FaZBIxJdVMEhJJJeL5csTxJXZb71YH096Qx392blImi/ZrGQ7As5Un5iAPlOCBjf9NMdHrjUnzZWDz/OxlMVuzrtHAUsxUjdjZG844VFqtPqq/vooImmmcJGgyztuCjON/qRVVsutDS5ZjBHKxxFNMZGRlj2Yl2mALYYnZDHcPsmnei2j3EmjLY6gmzIbeW2cFlY7B2ljbaUkZ2SvPiK+Zbu2eKR4nGHjd42HcyEqw9waRtJ17rX1O7mMenK0UYyVEcYlndR9p8gheW5Ru7zUfo3Wzq1vJ+3cTqDho5kVWGDvAdQCreefKtp6sNIhg0u27JQDLbw3EjAb5HkQMSx54zgdwAqs9enRSOWzOoRqBNAU22A3ywsQpDd5UkEHkNqjYXnor0hg1C2W6tz8pyrKcbUTjG0jjkRkeYIPOqdD1OWXxb3TyzHNw06RxlY1iy20F2gCxweBBHAVSOoDWGjvpLMn5J4S4B/9WLeCB4oXz5DuretRv4YIzNPIkaLjLyMFUZ3DeeZNHoHGXdWC9HB8P0tlj5SXF6PSRGmX8cVrnR/ppYX0skFpL2jRKHY7LqpBOzlSwG1g43jdvFZJ0qzb9LYpOUlxYt5CREhb8mogXrrqttvR5mx/w3t5P/tVSfZzXOp2fb0iAE5KGeP2lcgexUVY+m2mvcaddQIu0720oRd3zOBlBv8AECoDql6O3djZNDdhVZrh5lVWDFFZEGyxG7OVPAnjTAfrO6Fi/t9uMYuIgWiPDbHExMe48u4+ZrMuqXS7pNQEhglEfZzRO7IyqhxnBJHHaQDAr6HkWhXQU4ms86W9XUF7cLcF2jOzsy9mq5mxjZOTwIGRnByMd1WLT7BYIUgTOzHGka7RycKABk9+BUrcSqvE1DXmqqPp31tjLfTO0uZRUfdXKLxNAXeoO3PHlUXKSa6McPtnaJu9V5KPU1EXN07cT7UtxQ71tJIkO9N069N0zTkaiuXwbsnCHDbDBTuOGxuOD40uOniuRU0mNXepTyZ7WR27wWOP6eFaZ1a3u3ahCd8btHv7vqH4Nj0rOekNr2V1KnLbLDyb5h+dH9FOkHwgmyCdpFKjkXBwAe7c34V5+GXHPt05zePTZp7+KJdqR1VRxLkAe5qNHTnTw2yZ19A5HuBisti07UNSftsFhkgM52Y08EHd5A+NCa70dubTZMyjZbcGQ5Unu7wfOry8l9ydJmE+a+g9L1GKdNuF1dTuyhBGe7dzrL+tnUbz4n4MMTDJHHIqKgy5B3gtjJIZM7u8VWugGtta3se89nK6wyDkQxwrEd6kg57s99fQqQq3zYGcYzz8s1O+UPXGvlatl6rur7Za31Q3GcoJFjjTd86kMruTv4kHA4jjWa9M9M+Gv7iHGAJS6bsDYk+dQPINj0rX+onVe0sntid9vMcD/wBuXLr/AIu09qyjSkdY3V9ZpYXNzbRBZlY3bPtOSQGLSgZOAuyzHAHIVlHQPWPhNRtrgnCiUJJk4HZyfI5PkGz90V9T3ECujRuMqysjDvVhgj2NfI2tac1tczWz5zFNJFk7shWIDeowfWgPsRRur5t67dF+H1R5VGEuUW4Hdt/RIPPK7X360TQutuwj06GS4kZrhYljkhRGMjug2S2ThcHG1nPPv3Ujr001LnTIr+IhhC6SBxwaC4AXIPdtdkaQD9S3TyA2y6ddSLHJFlYWkYKs0ZOQoY7ttScY5jGM4NT3W30stIdOnt+0R5p4jCkSMrMA+4uwH0qBk5PEjFYP0J0SK+vEs5ZGi7VZFjdVVgsoXaUMpxlTgjAIOSN9aPa9Qsu3+0vECZ39nCxcjyLYB9/WjoK/1FaU8urLOAdi2ilkY8syI0SKfE7bH7prfOlmireWU9ocftYWVSeCuN8bejBT6Ujop0ZtdOgFvbLgZ2ndiC8rYxtO3M+AwByFTVK02T9WvVddafcreT3CbQSSNoYVLK6uODSNjgQrbl4qN/feb7olYzXS300KvMiIiM5YhAjFlITOznJ4kZqepmW4UcTR3SdIptyBQdxqH7o96i7idm4mrxwtTch91qCL4+VQt5qbHhupEtByit8cJGdyoa4kJ4mgZaMkoWWt4yoKQULIKKmIHH8aGKs30j1O4f3NaQgslCnf9O/y4e9SRsx9o58OA9v715lAqthGfDH7R9B/eufDJ+6PajHpqmByUQlDx0RHU0M76xrTZmSX99Ch81Ofyb8KqtugZ1UnALKCe4E4JrSusGz27UuOMbq/p9J/zZ9KzGvP881m6vHd4vobSrZEjVVAAUBQBwAHAVHdPNME1jKoHzKnar37SfNu8wCPWnuil921tFLzaNSf5sYb8QanJEBUg91b5dsZ1XzTX010Q1H4mzhn5vEhbHJsYcf1A1846zZGC4lgP/TldRnmoPyn1GDWudSWp7dtJbE74ZdoDuSXJH+JX965sOrptl62h+vHStmaC7A3OjQMeW0h2k9SGb+mq11ddLRpty0rqzxyRmN1TZ2sggowBwCRvHEfUa3jpL0fivrdrabODhlYY2o3H0suefH0JFZxB1IuX+a7Gzn7MJ2iPIvgfjSs7EvWlv6AdZK6jdy2xjEQEYkgy2XkCkiTaPDOCpAHINvNR3Wb1Xy3tx8ZZsgkZVWVJCVDlRhXVgDvwACD3A1aeh3QOx0/54ULSkYM0pDSYPELuAQeQGeeat4qapg+hdR907g3k0cabsiDMkjd4yQFXz3+VbC3RqEacdMXa7I2z2w22LMAykA7R5gnPcMDGAMVMiulxzpbD45hkmtLkOPllt5w2D9mSF+B9Vr7A0y+SeCO4jOUlijmX+V1DD86rn+yWlrcyXnw0bzSSdqzSDbAbjlVb5VOd+QM5qZa6OMDcPCq1sbZv1k9LtTsNRiS2KSRXCIqRSqDiUNsMFYYIyGj4nGSabHW7PbkR6hZTW75xllbBxxIDAEjyzSOuTSzLamZc7ULCUEccDc2/wAjn0rQ+iOppqGnQXDhX7WEdorAMvaL8kgKn+JWp5f0lO1b03rItLnAWZcn7JOy39Lb6mo9SjbgwoLW+qvSLjJ+HELEfVans8eSb0/w1Urvqnv7fLadfkjdiK5BAA7tobQP9Iqplj9FcavjSA0xJWbz3uv2X/NWbSIDjtLb5xjvOxtY9QtOad1mWz/LITG3AiQYx6jdWk431UWVe5KEloC36RQyj5GDZ/cIP48KMRC+8sAO5d5/q/tWmtIoWdwOPtxJ8hTBgduWyP4t59qllgRfpHrzPmaakqpknSMFmo3nee9t/t3elIlFFyUJLVwgstDSURLQ0lXCDSU1TslNVcAyM0THQdu26i4zU0EapaiWF4z9pGX3GKxN1IJB3EEgjuI41uwGRiqjL0BSS4kleQhHcuEQAEbW8/Mc888q5fN47lrTXx5SexnVPfbUDwk745Nw7lfePxD1osdVzo/oMFqD2KYLY2jkktjhkmrDEaJLJJSt3dqnrfV5Fd3ZuXkZVZUDJGFBZlGM7RzjcFHDlVq6M9GLWyB+Hj2SwAZiWZmx3kn8KNiNEpIBUWRW6PjNEoaiG1BF50y+sH7P41PC0+UixiQCkSagg558qrJu2biacR6Px/Z800+ok8N1NdsTxNAo1Pq1HGQtiQa7TKtSw1SYDX7QSwsjDIKkEd4Iwap/UVqBie80mQ74ZTPHk7ypISTA5DdE33zV8m3gism1O4/8u162vc4jlbsZjwGy3yMzHwDK3/x08pvE5dVvZNJNcBrhNYNCSKh9Z6NWV1/zNvFIcEbTou2M9zj5h6GpgmkMaZMv1TqetMl7Oaa2bG7ZYug9CQ3+KoG56Na/aZMTx3SA7hnZkx4hsfma2eQ0NLWmNs9JrFP9uJ4CEvbeWE5xllOyfIkDPpmpix6YW0v0uue7OD7HfWiXVujAqwBB4ggEHzBqla90E02QFjEsZwTtQns8eOB8vuK2xzrO4woXyNwIpMjZrLdQPYz9lp1zJPg7wQrIvk+cHzAA8a0PTWfs12/q2RnzxvrbDKZIyx0dkNDSU/IaGkNbRBh6Zp1zTNUD1k+6j0NQ2mSbqlkalQMjNFRmo0TgcTSG1MDhvqNbCdR6cN4q8TVYbUHPhSVkJ40uH2e1kfWB9mmWv3bn7VEI1ERtRwkG0gj0TG1ARtRMbVNgHxtRMbUBG9EI9RYqD0enlegFlpcc5b6AW8eC+/P0zUWK2kA9eNwM4GSe5d59e71puK0J+tvuruHqeJo6FFUYUADwqLpUNJA7cTsjuG9vfgKonWv0fV7N3QfOn7UHeWOz9Qz/AClq0XbqO1uEPGwO/cRSl70dJ6ttc+M0y3mY5cR9jJnGTJF8jE478BvvVZyaxnqYvTbXt5pTHdtfERfdwrepQxn7prY9qsbNVo6TTTtXmamWanITjtQsr05I9Zp1t69e28aLbBkRyRJOuCUPAIOak7zn231cSmOlvTa1shsu23J9mKPBc54Z5KPE+mazi9uNQ1Nv2xMMBORCmfmHLbPE+vdwFd6I6JA37Zjtux2i7HJJPEjPr41eYrdVGAK6MfH/AJM7nr0g9J6PxQrhVA/XzPOpJhiiJDQshreM6ac0NIaec0NIaqEac01mlOabzVBG6fc7Io1r5jwqNU06ppGK7QniaWpodTTqmmBKGn0NCoaeQ0EMjaiEagkan0akB0bUTG9RgnGcDee5d5/0oyCGRuPyj3b+wqLAN7cDicfr5d9Pw9o30jA73/ReP5Um1tkXfjJ7zvPvR6PWdqpC7eyXi5LH+LgPIcKkYyBQSyU6slZXdXBoeliSghJSxJUaPYvtKbmbIIpjtK4ZKNDbKelshsNVtdRX6RIEk3fYOQ/qUZx6CtyjmBAIOQRkEc6yrrL03trZ8DLAba+a7/x3j1qd6q9c+J02LJy8Q+Gfv/ZgbJ9UKH3peSd7Vjel3ZqZd6Qz0NczYBJqZDtOPJQGo2ySo0cihlYFWVhkMDyIrHdO6yblLuSeXL2skpUKB/wVG5SnjjGRzOeBrV7DU4541liYMrDKsvAj/vlVY9pvTJ9e0afSZe2g2ntWbeOLQE8j4dx58DvwTZNI1pJkDKc5FXK8iV1KsAQQQQQCCDxBHMVk/SHQJdPkNza5aAnLx7yYvEfw+PLn31tjlx/b+E2cv3XR2od2qJ0fWkmQEH/TwNSLPXRGV6Ikah3NLdqYc1UBDGms0pzTeaYRamnFNMqacU0jPqadU0OppfaAcaYFKadV6Ej2m+kY8W/tRcNqOLHPnw9qAXHKTuUZ/L3o2G1J+s+i7vc8a9FgUQjUqQq3jVdwAHlRiNQCPTyPWdgSCPTySUAj08r1Nh7HrJTiyUCr04JKmxWxwkpQkoESUoSVOj2M7SvGShO0rnaUaGzerJtxkeFUTqzvfhNSuLFtySjtIweG0mWAA/lZv6BV7lbIxWYdMdq2u4L5OMci5x9oA5x6jaHrSzn9O/o8b3puJkqsdYOqdhYTuDgmIxrjiGk+QEeW1n0qWs7tZI1dTlWVWB7wRkH2rO+ty82xb2g/6s222P3U3b/V8/drOzUVPaJ6NaGr2gDDO0uSD/Fv/WgrO8uNJmJXL2zt86Z+k8NodzePPgeRq6aPGFjA8KRqlksikEA5GN/Oum+OWa+mcz7T+mavFcRrLEwZWHEcu8Ecj4Uu5UMCDWSq1xpsxlhy0RPzxknGO/w860PRtciuYhJGcg7iDxQ81YcjUY+9X2eU+fhSeknR6S0kN1Zj9nxkiH2e8r/D+XlwK0fWklUEHzB4g9xq7TYIrPeknR9oXN1aDHN4xwbvKj9PanN4dz19DfLqp9nppjUToeqCZMjluI7jUkxroxss3EWaJY03mvMaRmmEaDXe0HDn3CkJCT9R9BRUSAcKRuRxsfAe5oqGBRv59540lTTimmQlDTqtQymnVaghSNT6PQStTytSAxWp5XoJHp1XpaA5Xp1ZKBV6cV6mwD1kpYkoEPSxJS0BwkrvaUGJK72tLRjO0rnaUL2tc7WjQ2KMlVTprY9rCwHHGR5jePxFWAyUHqA2kIo18CUL1Yax2lkI2PzQsYt/7vFPwOPu1W+kE/xGsEcVgjVB3ZO8/i5H3aE6OXvweoSxscJKhbyK5YH/ADj1pPRHMssty3GSVm9yT+ZPtWGE3ZP1/hrfmr5BuUDwrzvTe1TbPXXpiHvrZXGDVKmgmsZu3t/pP1x8iPL/ALx5VeHegrqIMN9TlhMorHLQzRdejuY9tDv4Mp4oe4/3qJ6bat2cXZofnkOwuOI/eP448yKrd9ZS20nb2xwftKODDmMcx4e1N2kr3dx27jAUBVHEDv8AzPvWNyy/s+f+7XMZ7+EvoNn2cYHqfE86k2NJUYGKSxrpxmpqM7d1xjSM15jSc0wHBpammhTgpA6ppxTTK04KYPKacVqYFOCgH1anVah1pxaCEK1OK9DrTgoAlXpwPQy04KkCA9KD0yKVQDwkpXaUwKUKWgd7SvdpTVco0DhkpEjZFJNJNMKN0z05iyyICTtbPy8cH/X86mOi9kYolBG/GT5neaPveNO23ComEmVyVcrZoSXppnrzU2a0S8zU0zV1qQ1MGZ0B40PDbqnAAbyd3jvNEtTZoMljSGNdNINAJY0jNdak0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" descr="data:image/jpeg;base64,/9j/4AAQSkZJRgABAQAAAQABAAD/2wCEAAkGBxAPBhAOERIQDxUOEBgQEA8UERsQFA8UFBYYFxYTFRQYJyggGRsxJxYUITMiJzUsMS4uFx8zRDQsNykuMDcBCgoKDgwOFA8QGiscFBwrNyssLCwsLCwrKywrLCsrKysrKzcrNysrKysrLCsrKys3KysrKysrKysrKysrKysrK//AABEIAP8AxgMBIgACEQEDEQH/xAAcAAEBAQEBAQEBAQAAAAAAAAAABgcIBQQDAgH/xABOEAABAgICBxQIAwgBBQAAAAAAAQIDBAURBxUhMTRSsQYIEhMXMzZBUVRxcnSBkZKywdLhIjI1YWJzk6QW0fAUI0JTlKGjs8ImQ2SC8f/EABYBAQEBAAAAAAAAAAAAAAAAAAACAf/EABkRAQADAQEAAAAAAAAAAAAAAAABETFBIf/aAAwDAQACEQMRAD8A3E/KJHa2+vMl0+Sbmr92pEvruk9SNJIjK1XQtvIm24D3ZimGNRb1y/t+SE9SebyWgMVz4notuvc30tCm2vo3+C+RGaGcWLO3FcjUalTVW5t3arxn+b+aVJaFBS89Vc736GqpP7/2MttKDNPZsnIky5kg1stDS42K9iRY7/iXRVtal65UvCpOaq9Ob9d9GF4TzMwmZWJS+aJkmx6QkVqxIkVU0WlsbVWqNuVrdRKvebK2wFIVXZqcXg0tP+JrGW6q1Ob9f9GF4RqrU5v1/wBGF4TU9QOj98znTD8I1A6P31OdMPwgZZqrU5v1/wBGF4RqrU5v1/0YXhNT1A6P31Of4/CNQKQ31Of4/CBlmqtTm/X/AEYXhGqtTm/X/RheE1LUCkN9Tn+PwjUCkN9Tf+PwgZbqrU5v1/0YXhGqtTm/X/RheE1B1gWj0vzc0nDpfhPzWwZRiLdnphKvihfkBmeqtTm/X/RheE/eUsvU3Djo9ZpIqJfhvgw9C73LoWovQqF66w1Q6X6SenDFgp3GeRsyEnEzUTFGwJxsOJDi6XKvj1LBm7iVN05nqPrrRK0VHXErRbihtVjqypLUpoZeNoZWaVNaVf3cdd2E5dv4Fu7miqVTRDjPNHmdnKMpHSZqG6C/1mOrra9EX1mPS4uVPcajYzsxuhKySpNyvZ6sOdWtz2biRttyfHfTbrvoG9g/iDFa+E17HNe16I5r2romuRbqKipcVD+wAAAAAAAAPDn9Yf8ArbJSnsGbx+5Srn9Yf+tslKewZvH7lAj6RwnmQgrIWvS/FflaXtI4TzIQVkLXpfivytJ6qcUOd32eRORRO3COkzmzO77PInIonbhHSZSQAAAAAAAHwz+uJwE5Oa8/hUo5/XE4CbnNcicLgICk/UZz9xkGab29H4/chr9J+qzn7jIM0vt6P8xTGzjcrGsqmaGxtEl6SVY/7PMugQI//ehI2HDc1yP23Jo1Stb6XFrMjzeZhpqh6R0EVNMhPVdImWpUyKm4uK/dblS6bJncNhUxy9/+mCaTTNEwJ2jny0xDbFhxUqcxf7Ki30VNpUuoaxzPY2smTFERUgxNFMSrlrdBr9KDXfdBVb27oby+5VrOlqEpiXnqNZNS0RsWHEStHJtLttcl9rk20U5nslWNo9DzCxWaKPKvWpker0oSreZFqvL8V5fctw8fMRm0m6IpLTYDtEx6pp0u5fQjNTd3HX6nJe96Voodfg8DMbmulaWoxI8u662pIsF1yJBcu05Ny/UqXF6T3wAAAAADwp/B3/rbJSnsGbx+5Srn8Hf+tslKewdnH7lAkKRwnmQgrIWvS/FflaXtI4TzIQVkLXpfivytJ6qcUOd32eRORRO3COkzmzO77PInIonbhHSZSQAAAAAAAHwz+upwE1O+vE4Xd5Sz+upwd5NTvrROF3eBA0neZz9xkGaT27H+Ypr9J3mc/cY/mk9uzHzFMbON7zuGwqY5e/8A0wTVjK87mn/REb3zz/8AVBNUNY/KblocaWfCiMbEZEarXsciOa9q30VFvoc52U7FL6O0c7Jo6LK1q58O658onvW+6H8V9NvdXpE/xzUVqot1FuKi3awOMMztPTNHUqyalnrDey4u22I1b7Ht/iatSXPci30RTqCx5m/lqYkfRqhTENtcaWVbqbWjZjM9+1XUu1XnFlSxFoEfP0YxVbdfGkmpXoNtXwE3Pg2tq5cTHKNn4stPQ5iA90KJCdomRGrUrV70voqXlRVQDtoGf2L7JMKl5ZIEXQwZuG304d5sdEvxIWVW7XvQ0AAAAPCn8Hf+tslKewdnH7lKufwd/wCtslKewdnH7lAkKRwnmQgrIWvS/FflaXtI4TzIQVkLXpfivytJ6qcUOd32eRORRO3COkzmzO77PInIonbhHSZSQAAAAAAAHwz+upxe9SZnr8X/ANu8pZ7Xk4vepNTiVrETd0SZQIGk/wCDn7jIM0nt2Y+YpsNJs9Bq7i1Lz/8AwzLNvRrmUh+0IlbI1Va4r0SqpeGpF6TG8bVndHIuYiMiX0nn1pufu4RqZxvmZzWz1GRXuk47oOmVaY3Qtex9V6tr0VK792/dKPVipzfLP6eF4TWOpQctasVOb5Z/TwvCNWKnN8s/p4XhA6lMjsqWJmTejnpBqQ5i6+LLpU1kyt9XN2mxP7O9y1qubasVOb5Z/TwvCNWKnN8s/p4XhAiYcSLLTyOar4MWBEuLdY+E9i9LXIqHR1ieyeyk4SSc2rYc2xPRX1WzbU/iam09Ntu3fS5WiRSw5LNZIq5ulSVLQmek31Yc+jUv8Nz3q1MZERUyqclJiSpR0KI2JLxpd6VpdY+G5KlRyKnMqKnuVAO1wZrYYzfPpSj4ktMuaszKoi6O8seEtzRqmMi1ItWM3dAFbP4O/wDW2SlPYOzjdylXP4O/9baEpT2Ds43coEhSGE8yEFZC16X4r8rS9pDCeZCCsha9L8V+VpPVTihzu+zyJyKJ24R0mc2Z3fZ5E5FE7cI6TKSAAAAAAAA+OfbdReY8CfhaGNotp13n2yojQ9FDVOjhPJjQq2q1yeQEJTMhoXK6qtj7/wAKqS09IJpbmPaj2OuLWlaKnvQ02ZllbWipWi3K9peE8iPQ7FWtqqz3eshlNiWQTOYuA59bHxIaL/DceicFd0/H8Dw/5z+on5murQDcZvUH4fbjN+mPTxkX4Hh/zn9RPzH4Hh/zn9RPzNd/D7cZv0x+H24zfpj08ZF+B4f85/UT8x+B4f8AOf1E/M138Ptxm/TH4fbjN+mPTxk8rmNSHMseyYiw3McjmPamhcxyLcciotaKVFmhmizIUfGj6GNMpGfBWaSGkN0SGxqrU+q5XWrV3K66kSuosWZn26NPSbf/AJZNWe4OgzMUe3/yIu1V/CgGOUVSkaUmFiQHrDc5ugVybbVVFq/snQD4gax2NP4O/wDW2hKU9rDON3FXP4O/9baEpT2sM43cBIUhhK8CEFZC16X4r8rS9pDCV4EIKyFr0vxX5Wk9VOKHO77PInIonbhHSZzZnd9nkTkUTtwjpMpIAAAAAAAAfjHl0ddvLun7ADz3ybr1SL+vefgtFpX6idNR64A8i1SYidbzFqkxE63meuAPItUmInW8xapMROt5nrgDyLVJiJ1vMWqTETreZ64A8hKKSv1E63mZbnjoehoKQS9+/idlDaTGs8r7HkPnxOwgGAgADsafwZ/620JSntYZxu4qp/Bn/rbQlae1hnG7g1IUhhK8CEFZC16X4r8rS9pDCV4EIKyFr0vxX5Wk9bOKHO77PInIonbhHSZzZnd9nkTkUTtwjpMpIAAAAAAAAAAAAAAAAAAAAAGNZ5X2PIfPidhDZTGs8r7HkPnxOwgGAgADsWfwZ/NlQlae1hnG7iqn8GdzZUJWntYZxu4CQpDCV4EIKyFr0vxX5Wl7SGErwIQVkLXpfivytJ6qcUOd32eRORRO3COkzmzO77PInIonbhHSZSQAAAAAAAAAAAAAAAAAAAAAMazyvseQ+fE7CGymNZ5X2PIfPidhAMBAAHYs/gzubKhKU9rLOMuQq5/Bnc2VCUp7WWcZcgEjSGErwJkIKyFr0vxX5Wl7SGFLwJkIKyFr0vxX5Wk9VOKHO77PInIonbhHSZzZnd9nkTkUTtwjpMpIAAAAAAAAAAAAAAAAAAAAAGNZ5X2PIfPidhDZTGs8r7HkPnxOwgGAgADsWfwZ3NlQlKe1lnGXIVc/grubtISlP6yzjLkAkKQwpeBMhB2Qtel+K/K0vKQwpeBMhB2Qtel+K/K0nqpxQ53fZ5E5FE7cI6TObM7vs8iciiduEdJlJAAAAAAAAAAAAAAAAAAAAAAxrPK+x5D58TsIbKY1nlfY8h8+J2EAwEAAdiz+Cu5sqEpT+ss4y5Crn8FdzZUJSn9aZxlyBqQn8KXgTIQdkLXpfivytLyfwpeBMhB2Qtel+K/K0nrZxQ53fZ5E5FE7cI6TObM7vs8iciiduEdJlJAAAAAAAAAAAAAAAAAAAAAAxrPK+xpD57+whspjWeV9jSHz39hAMBAAHYs/grubKhKU/rTOMuQqp/BXc2VCVp/WmcZcgakJ/Cl4EyEHZC16X4r8rS8n8KXgTIQdkLXpfivytJ62cUOd32eRORRO3COkzmzO77PInIonbhHSZSQAAAAAAAAAAAAAAAAAAAAAMazyvsaQ+e/sIbKY3nlfYsj89/YQDAAAB2JP4K7myoStP60zjLkKqfwV3NlQlaf1pnCuQNSE/hS8CZCDsha9L8V+VpeT+FLzZCDsha9L8V+VpPWzihzu+zyJyKJ24R0mc2Z3fZ5E5FE7cI6TKSAAAAAAAAAAAAAAAAAAAAABjeeV9iyPz39hDZDG88p7Fkfnv7CAYAAAOxJ/BXc2VCUp/W2cK5Crn8FdzZUJSn9bZwrkQNSM/hS82Qg7IWvS/FflaXk/hS82Qh7IUFdDAibSK5i8K1KmRegnrZx7ud32eRORRO3COkzkyxXmphUVmtZMxkcsJ8N0CKrUrdDa9UXRom3UrW1puV31uG9artBb9+2j+ApK5BDartBb9+2j+AartBb9+2j+AC5BDartBb9+2j+AartBb9+2j+AC5BDartBb9+2j+AartBb9+2j+AC5BDartBb9+2j+AartBb9+2j+AC5BDartBb9+2j+AartBb9+2j+AC5BDartBb9+2j+AartBb9+2j+AC5BDartBb9+2j+AartBb9+2j+AC5BDartBb9+2j+AartBb9+2j+AC5MbzynsWR5Q/sIVeq7QW/fto/gMps25vJSlP2aXk3OisgK6I+MrHQ0c5yIiNa1yI65Utaqm2gGVgocxOZaLStJvl4VdcOCsVV9yOa3/kAOo5/BV5sqErT6fumcK5Cwm4VbXM6Oa8Tk/LaZLqy8qXU9yoBGUjArTRptXF4N08SkpFkxJugvvOvKl9qpechUvaqOVFSpUuKm4fHGkWuWtPRydBKrY9SeZ+YgRFRWOiN2ojEVyKnvqvc552kPxXdVTbLXrjJ0C17sZDbZUMT0h+K7qqNIfiu6qm2WvdjILXuxkFlMT0h+K7qqNIfiu6qm2WvdjILXuxkFlMT0h+K7qqNIfiu6qm2WvdjILXuxkFlMT0h+K7qqNIfiu6qm2WvdjILXuxkFlMT0h+K7qqNIfiu6qm2WvdjILXuxkFlMT0h+K7qqNIfiu6qm2WvdjILXuxkFlMT0h+K7qqNIfiu6qm2WvdjILXuxkFlMT0h+K7qqNIfiu6qm2WvdjILXuxkFlMT0h+K7qqevmfzJT9ITGglpeLEu1OiaHQw2V40R3oplNVWQdV6yGo5jKBfJSsRHPbE05WvSpFSq5eugedYxzCMoWiHNVyRY8dUdMRUSpLnqw2V3dCla3Vuqqqty4iCzBrHxTsP0tFu3+E8idla/Tbf203feUbmoral2z4Y0oqXUup/dAI+dkGxbq+i5P4kyKm2eY6h4ldxWLzqhaxpVrlupUu6lw/K17N13SgajrTxfg6fIWni/B0+RY2vZuu6UFr2brulAI608X4OnyFp4vwdPkWNr2brulBa9m67pQCOtPF+Dp8haeL8HT5Fja9m67pQWvZuu6UAjrTxfg6fIWni/B0+RY2vZuu6UFr2brulAI608X4OnyFp4vwdPkWNr2brulBa9m67pQCOtPF+Dp8haeL8HT5Fja9m67pQWvZuu6UAjrTxfg6fIWni/B0+RY2vZuu6UFr2brulAI608X4OnyFp4vwdPkWNr2brulBa9m67pQCOtPF+Dp8haeL8HT5Fja9m67pQ/uDRrHRURVdd96fkBJymZqYjaLQrD9Gqutypfr93uNIhNqhNRdpEToQ/CSkWwdFoVcuiqrr91f5n1BgAAP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4" descr="data:image/jpeg;base64,/9j/4AAQSkZJRgABAQAAAQABAAD/2wCEAAkGBxATEhUUEhQRFBQUGRYXFRMWFBcUFBcXFRUWGBgUGxQYHCggGRwlHBQYITEhJSstLi4uFx8zODMtNygtLisBCgoKDg0OGxAQGDckICY3Kyw2LDc3NzcsLC4rMC0sMi8vLDAsLSwsLSwsMC0sLC4vNzcsNywsKzAsNzEsLCwsLP/AABEIAOEA4QMBIgACEQEDEQH/xAAcAAEAAQUBAQAAAAAAAAAAAAAABwIDBAUGCAH/xABOEAABAwIDAgoFBgoJBAMBAAABAAIRAwQFEiEGMQcTFyJBUVJhkdEyVHGTsQgUgZKhohUjJEJTYnJzgrIWJTM1Y7PBwsNDdKPwg+HxNP/EABsBAQACAwEBAAAAAAAAAAAAAAABBgIEBQMH/8QANBEAAgIBAQMJBwQDAQAAAAAAAAECEQMEBSFRBhQxUnGRobHREhMVIyRTwRYiQWFygeEz/9oADAMBAAIRAxEAPwCcUREAREQBERAEWNfYhRotz1qtKkwb3VHtY36ziAufqcIuDNMG9t9Op2YeIEFAdSi5TlJwb12h4u8k5ScG9doeLvJAdWi5TlJwb12h4u8k5ScG9doeLvJAdWi5TlJwb12h4u8k5ScG9doeLvJAdWi5TlJwb12h4u8k5ScG9doeLvJAdWi5TlJwb12h4u8lvsIxa3uaYq29RlWmSQHtMiQYI7igM1ERAEREAREQBERAEREAREQBERAEREAUVcKXCw2yc61s8r7kaPqEA06UiYj85+o03Dpncuk4VdqTh9g+owxWqfiqJ6Q9wPP/AIQCddJAXnDYjZitid4KLXETNStVPOLWSMzzO8kuA9pQGJVrX+I19TXuqztw5zyBpMNGjW7uoBdFQ4I8acJ+bZe51RgPhK9JbObO2lhRFK2Y1jRGZ357yBGZ7ukrNdfs6JKA8ycj2NfoG+9Z5pyPY1+gb71nmvTP4Qb1FPwg3qKUDzLyPY1+gb71nmnI/jX6BvvWea9NfP29RXw37eopQPMh4IsZ/QN96zzVDuCbGB/0G+8Z5r006+b1FWKl23qKmiLPM7+C/Fhvot94zzWNU4PcSbvpD67fNelK9dvUVp7xzT0FZKKIbZ57bsTiBdlbSzOhxDQ4EnK0uIA6TAOiy+D/AG3uMLr5my6i4xWoEwHRpIn0Xjr+gqasDA+fUIB3u/y3rWcL/Bd84zXlk38fvq0RAFUAavaO33dPt3xJUIuyTsAxu3vKDK9u8PpvG/pB6WuHQ4dIWxXkbYLbS5wu4zsl1JxArUDoHAdP6rxrB8dF6m2dx23vaDK9u/Mx49jmnpY4dDgsTI2aIiAIiIAiIgCIiAIiIAiIgCLR7TbW2Ng0G6rNpk+izV1R3eGNkx37lw7uHnCgT+Jvj3inSg9+tZAct8pS9JuLSjPNZTe+O97gPhTHiV0nydcLayxq3EDPWqlsxrlpgQJ6pcSou4WdsLfE7mnVt21mNZTyEVWta6cxOmVztNVMPAF/dLf3tX4hAdte1STHQPiseFcqDU+0/FUwsiCmEhVQkIQUwvkKuEhAWy1UOYr8L4WoDCqU1h16C2zmKxUpqbINHh1GL239rv5Hrt7i5yuE7iP/AErl6FOLuh7XfyOW/wAT9IexJExIx4XeC8XAdeWLRxwE1aLRpV63tA/P7un274m2D20ucLuMzJdTcQK9AkgOAP3XjWCvUlpdFuh9H4KNOF3gvFwHXli0CtBdVpDdVG/O0dvu6fbvwMiTdncdt72g2vbvD2O+s0jexw6HDqWzXkbYLbW5wu4zsl1JxitQJgOA6f1XjoP0bl6n2dx23vaDa9u/PTf9Zp6WOHQ4TuQGyREQBERAEREAREQBc9t5tI3D7KrcGC5oy02nc6o7RgPdOp7gV0Khf5S104UbOl+a99V59tNrGj7KrkBD9rbXuKXbomrXqkue5x0AECSehoEDuEAKQrbgSfl/GXTQ7qayR9pWbwBWrBRuKsc8vayf1Q0OjxcpWzKl7Y25qcWpeHC6Uf63t/7N3Dhi421ZEQ4ER60fd/8A2pT4NcA+Y2QoB/GQ97s0ZfSI0j6FlZlnYG78V/E5euwdp6rU6lwyztU30L+v6Mc+OMY2kKg1PtKpdoCepXXjU+0q3UbII6wfgrgaZyWDbf2l0W8TSvXNc4t4z5ueLBAky+YCybfbO1e+2ZlrtdduqNpBzANaUZs3O0Gohc7wbbAOtqIfciqy5a+plaK5NItc2ASxpyned60+AbDYhTGGBzAw27rw1XZ2nJxwGQ6HXd0ICWKdzTc4ta9hcN7Q4Fw9oSldU3Eta9jiN4a4Ej2ge1Q/srsFf0q9E1aDmuoOqudcNr0WNqh35pc2m6q8O3c6MocYWfwe7H31resebcUaLG1WvNQ0Kj+cTlDK1INe/o9MCBogJXhIVUJCkFstVDmK/C+FqA1hbFzQPeR4ggfFbfFBqPYtZilEloc30mGR7RqPgtrSqtr0g4b+kdTulp/96kZCMBZNpdZdD6PwWO9hBgiF8Qkj/hZ4LRdZryxaOP31KQgCrH5zep/x9u+JNg9s7nC7jM2TTcYr0DoHAafwvGsHx0XqO0ui3Q+j8FHPC5wZNug68smgXAE1KTRpWHaH+J8fasSSSdncdt72gyvbvzMePY5p6WOHQ4LZryNsHtnc4VcFzQTTJy17dxIDgD1fmvGsFem8I2xw+4osrU7mgGvE5X1GMe09LXNJkEIDfIsCljVo4w24t3E7gKrCfAFZwM7kB9REQBERAFCHymfRsPbc/CgpvUIfKZ9Gw9tz8KCAtcAx/JK/77/japNzKLuAo/ktf99/xtUl5l802yvrsnb+EdXBH5aLpcs/Z100f4nLVlyz9l3TQ/icuhyZX1T7H+Dz1aqBnOGpXyFWQvkK+HNOZu9sranlBbVeS0kikG1MsTmaecCCI1000G8gFb7Y0H031G0rgNZTdVlzWAOaxzmkCHkzLHdEGN8ETkf0ttwYdnBJhjRFRzpJDeawktJIIh0FY9Hb3DahDW1i4u3NFOoZkgbi3pzDegLLNvbM5tK0tDdIpy7OXABsPgnmHu6pgxk3O1tFjWOdTrjO/JlIYHCBTMnnxEVWHQ7pJgNJFm24QMOIEVC0BpJljgGZRTlmg1P4waDq9ivN25w/ieP413FGoKIfxdSDULXOygRJ0adyAtYZtrb1nhjadwHE1N7WwBTbnLic26IggEEyATBizS29tjTq1Sys2nSFMzzMzuMNRsBubUg0juJmREysh23lkA4vdUblgmWOMAxroDrru7lWNubEuc3PUOVocSKdQiC6o3oHXSI8EBYqbb24IaaVyHOMAOaxoiYzZs5AG/wkwNV07SCJBBB1BGoI65XPYjtxZUoBc9zjT47IGuDuLyOdm1EfmxHWR3rNxHaCjReGvkgta4uBafTNQNAZOZ5mk6coMaE6SQBs3NWuNGpScX0TofSYdx+j/VYlltlY1Q806jncXlLgKb5Gd5YNI15w6Et9rrKpnyPecjS9x4qpGUNY7fl1JbUaY369YIU2KNszHKR0qsc0+zM3xGv2L6cXs+76jvJaKrtbYdL3ExJHFPOXV7YdpzTmpuEHu6wrOI7UWFIgVHlpOSJpPgmo3M0Ahupj4puI3m/djlkOke7d5Kh209k0QHx/A7yWA2myowPaNHCRIg69y1t5ZDqWSSItnB8K+z1ldE3Nm4C5J/GU8jgK36wkQH/FRuNjMR9Xf4t81NlezhwMbjK6e3dzW+wfBV/bW1cmhnGMIp2r3m5pcMcqbkeaqmx2ItBJt6kDqgnwBlZ+yu3eI4bUAZUeWNMPtqslhA0LIOrD3iI+xeiSR3KMuGfAKRtxdNAbUpua1xA9JrzAB9hj7Vp7P5Qyz5liywq9ya4ntl0kYxcovoJi2S2jo39qy5ozlfo5p9Jjxo5h9h8RBW5UC/JsxMirdWxJhzG1mjoBa4Mcfpzs8FPStBoBERAFCHymfRsPbc/CgpvUIfKZ9Gw9tz8KCAw+A4/ktf8Aff8AG1SRmUZ8CR/Ja/73/Y1SLmXzna6+tydv4R29NH5US+XLYbIum3/jf8QtQXLZ7FH8m/jf8QuhybX1Euw8dcqgjdkJC+pCu5yTn/6S4cCYewkPyHLSeSHuc1mWQ3VxL2iBqZG9K20Fg1rXGC2o1zmniXwQ0jMTzdOg6xoJVXz/AA4Zi4UmZS15zU8p1MtqCRqJZOb9XuV19zh4yAm39DMwED+zdmEgRuOR31SgMOhtVhjiQHtgZSHGi8NM6SDl3aAT3gKs7U4dxYe2ox1MVOLLmMcWseGPcZhvNhrHa90L5S/BVRj6jWUC2iw1HxT5zWAVGklsSRDXiOmFUL/C8uQ/N2DMQab2BkPGZplpGhADvoPegLNztLhlMkkgHI4E8Q8HLSkuYZZ+bLiR+brMLMZidjWe63GR5eXsc3inZSWyHguy5dIjf0jrCtmvhb+fFs/M5rS8MDuc+S0Exv1+3vX2jeYYCAw24yQ8ENAAl28OiJkfZ3IDHG0+GUvxbn06RYA3IWEQGzNPQHVsat6F8p7YYcQXOdkyZoz0nNJDWl7g2W9TSY37usLNu7jDsueobfK8Z8zmghzXxzt2syNe9UCnhrmVHinbvbTGaplphxA5xkiJ7X2oD7a7QWDnBlN7czsjYFN8c6cjS4NhvouiT0FUVdpsPY3MajA2XScjhECS4jLJGo16cwXyzxLDCW8UaGaoWOAa0ZszgXtcQBI9ImT1q1TuMHnT5rLydC0SS8iRBGkkbusHvQH3Edp8Pol7HubnEFzMhzFpDefu1bDhr3HqKzLW/taz3U6bmPdTgubl9GZAOo/VI0VDbjDajm62z3VDkbo0lxAYcu7oBZ4hY7cWwuk4FrqLCdA5rI6WiMwH+M360oDaOogCAAANwGgWHXoLaNIcAQQQQCCNxB3FWqlNTZFHMYrbwxx6gr1q/mN9g+CycepxQqHqaVr7R/Mb+yPgqfynV5Idh1Nnx/azMzLjeFx39WVf2qX84XV5lx/Cy7+ran7VL+cLhbOj9Xi/yXmbmePy5djOe+Th/eNf/tn/AOdRXotedPk4f3jX/wC2f/nUV6LX0s4IREQBQh8pn0bD23PwoKb1CHymfRsPbc/CggNXwLn8mrfvf9jVIWdRxwNu/Jq373/Y1SBnXz/a0frMnb+EWPRxvDEvl622xB/Jv43/ABC0Ret3sKfyX+N/xC3+TyrPLsNbaUaxrtOkSF9CK5HEOfdb4W7MSLcgQHFx3ZwQGkuPUDDejVXalthzmhp+blrQGgZhoAdBv/xPv96rZgdiwEBjA1zw6C8lucl24F2hJqOMDeXE7ysN+xuFCSaNMdJJqOAgBup526KbfqhAZLLHDqTXuayi1lUOY9zfReMry5riNPRznXvVtlthhaHRbwQTLiNQcwcSHGZPOBnXQzuWRRwixpURSDWCi5wIaXktL5zCJO8kfT0ysduzuGVCKop0XTmIe15g5ua4yHQdxB756UBcoYfhxAYxtAh5ENDgczmjeBOpiNd+5WW2WFnQC35sfnaaQ4dMGJB9p71RbYfhWYV2Gj+LqSHiscjakAbs2UHnN8QrZ2awpj6bXNZxsFzCarhVOQUgagOaZblpCRuhvcgMp1PDGgE/NgKbC0c4Q2mOcQBO7mz9CufN8PpCppRYHk8brlzEEnUTqZk+Kxv6JYYBl4mnGYvjO6czmlhd6U+i6Pp71VdbPWNUl1VoqEnMZqOjeTMB0aZjrvQF2jZYawio0W7ecAHBwHOA3TOp6Y+nevlOxw0Z4bQGWC/UCNTBMnTVx16yVbr4FZGnkLTkzh/9q/V0gkZs3omPR3KwLHDaTg6KYdWAphzqjiXhjmwJc7U5suvWR1oC7YW2FBzBSFDOxwDdSXZ6YaJ1Orua3Xpgb4V35rhxqtZko8YCcjYM5qPFzHe3JT+qFjW2DWFOOLY1sRlio7mw5rhl53N5zGnTfCvttKAq8cBzySc2dxGogw2YE9MDUgE7koWbim1rWhrQA1oAAG4AbgqXuCwnXasPvFNEWWtoHj5vV/YK0lo7mN9g+CycZupo1B+q74LX2r+Y32D4Kp8pI/vh2HZ2WrjIzM65HhVd/V1T9qn/ADhdPnXJ8KLv6vqftU/5wuJs+P1WP/JeZvamPypdjNR8nD+8a/8A2z/86ivRa8z8AeK29vf1XXFalRa63c1rqj2saXcbSOXM4xMNPgvSzHhwBaQQdQQZB75X0UrRUiIgChD5TPo2HtufhQXfbfcIlnhgDak1a7hLKDDrG7M525jZ+kwYGi89bf7fXOKup8cyjTbRL+LbTDpiplnM5xOY8wbgPYgOt4Hf/wCat+9/2NXfKP8AgfeBbVpIH43/AGNXefOGdoeKoe1E+d5O38Fm0X/hEuFbzYU/kv8AG/4hc8bhnaHitnsdiFNttBe0c9/T3hb2wN2eV8DW2ovlrtO1C+5lq/wrSj02+Ktuxal22+Kt1ricKnwNbcbDWB43jA8tquzOBfDdBSA03H+xbv6yDKu3WylgXl72nM5rKfOedzA1rAJ1nmjxPWVoq2z+Hufn42oDIJDajQCQWGfR0dNPUiDzn9DiFiM2Zw9ogVq+4D+0ZMAg6EM0mNY6z1mVoUzrLLZq1o0jRpCoxhcHgB5kPBJzA9ZmDO+BMrHudk7JwYCx0UmvYwBxENqPzub3ievu6QCOerYTaEAfOKrQ2kKLcr2NdkDS0y7L0hx3QB0AGCqKWG2bKjXtrVBkD2tZnbkaKmbNAyzve479/cAFO4jebpuyWH85oa/U5nN40nXmxInT0Bp3eFurslYAhzmvOXpc8kalm/r/ALNgH7Om8zz7cLs20uKFapl/F65qeb8U57m65I3vPRpAiIWG7BLR9RjaJqueHAwC0tnO12d3N/VHtjWdFjkyRxwc5PciYpydI313g1CrVdUp06pLmhhOctBADAdd8Hi6Zj9QdZmxT2ZDWuY2g2H0zSdzjqxzi4g6dbj9EDcuyaABA0A3L7KoGXlNq5SbgkkdBYca/g49mAvFMU+JaWNe2o1pcSA5sREjdpu7yjsHr8W2lxZyMaWBudwljshLCRrE02n2jvXYSkrz/Umt4ruJ91j6pH9TY+YmgCQ4unO6ZLWNnTupt9msRJW3t6N6xjWNY2GiBJJPwXUykqf1LreK7h7rH1Tl3Nv+wzxPkrTqOIdhnifJdbKSp/U2t4ruHucXVOHr4fiDgRkp6gjeekexX6NheBoGRugA6fJdjKStTU7Yz6lp5EnRsYMiwpqETkfmV52G/atRtds5e3Vq+i1rA5xYQSSBzXAnWCpFlJXhj188c1OMVa3nrPVOcXFrpPNuJcGeJ0WlxpteBvyOk+BAWVwZ8INxh1djHvc60c6KlI65J/6jOyQdSNxE6TBHoiV5o4U6FNmJ3ApgAS0kDcHFoLvirfsTbOXWZJYssVaV2jlZ8UYq4nqv8KUP0jPrBF44+cXXXU+1FZTWMvELutiV+55Jz3NWBOuUOdDW+xogfQpuwTgww6iwCpTFd+mZz9QT3N3QoRwQG2xGkHb6Vw1rp/VqZSvUUqpcpdVnxShDHJpNPo/k3NKk03RrLPZuzpAtp0abATJDWgAnrgBX/wAD236NngFmSkqoPNkbtyfebynJKkzE/BFt+ip/VC+08JtmiG0qYHUGgLKlJRZci6JPvIbb6WWfwfQ/RU/qhPmFD9FT+qFelJT32XrvvZj7Jifga01/EURJJMMAknefaUdg1qf+jS+r9Ky5SVPv83XfeyPZRhOwS0MzRpa7+aFScBtP0NPdHojcs+UlTzjN133sn2TXDZ2z1HEUoO8ZRrO/4rNtLOlSEU2MYP1WgfBXJSVjPNkmqlJv/YorlJVEpK8qFFcpKolJShRXKSqJSUoUVykqiUlKFFcpKolJShRXKSqJSUoUVgry5jtU3mI1S0zx9ctYd+jn5GHwhek8bveJt61WY4um9094aY+1eeuCuxFbFrNhAI4zOQeqkx1Q/wAit/JTDvyZOxebf4NTVPoR6R/oba/oqfgEXTorkaZ5I4U7HiMWu2iRNQ1Gn94A+fFxXoHA73jrahV3cbSpvjqLmAkfQTCif5RWHlmIUqoHNrUW69b6bnNP3SzxXZ8E9/xuG0R0081M/wALjH2EKscqMXtYIZODrvX/AA29I/3NHZykqiUlUijoUVykqiUlKFFcpKolJShRXKSqJSUoUVykqiUlKFFcpKolJShRXKSqJSUoUVykqiUlKFFcpKolJShRXKSqJSUoUVykqiUlKFFcpKolJShRyfCvfcVhlbXWplpjvzuEj6od4Lifk64fnxCpVI0o0THc6o4AHwDh9K2XDvdxb29KfSqF5H7DC0H/AMhW2+TZYxb3VaPSqNpg/sMDiP8AyBX/AJN4vY0ftdZt/j8HN1T/AH0TKiIu+axEPyj8NzWdCuAJpVS0npDajd3ixq5ngIvuZc0T0OZUb/EC138rPFSrwtYb84wm7YN7WCq3pM0XCoQO8hpH0qBOB2/4vEAwnSsx7PaQM4/lK5m2cPvdFkXBX3bz208qyInyUlUykr5vR2KKpSVTKSlCiqUlUykpQoqlJVMpKUKKpSVTKSlCiqUlUykpQoqlJVMpKUKKpSVTKSlCiqUlUykpQoqlJVMpKUKKpSVTKSlCiqUlUykpQohPhwvM15Sp9FOkD9L3Ex4NHipg4EcO4nCKEiDVL6p78zoafqNavPvCRdcZiVy7qcG+7Y1n+1eqtl7HiLO3pRHF0qbSOohon7ZX03ZuL3ekxx/peO84uZ3Ns2iIi3jzLV1QD2OYdz2lp6dHCN30rx3hznWmIMmQbe4DXdBinUyuB9oBC9kryjwxYX83xa5AENqkVm//ACiXH6+dYzipxcX/ADuJTp2T0HL7K02ymIcfZ29WQS6m2f2mjK4fQ4ELbSvleTG4TcX0rd3FgjvVlcpKolJWNE0VykqiUlKFFcpKolJShRXKSqJSUoUVykqiUlKFFcpKolJShRXKSqJSUoUVykqiUlKFFcpKolJShRXKSqJSUoUVyqXvgE9QnwXyVqdrrri7K5eDBFGpB6nFpa0+JCzx4/bmor+Wl3mMtybIDwyh88xGm0yRcXDZ6TlfU18Gk+C9kLytwKWXG4vb/wCHnqfVYf8AUr1SvqkUkqRX3vCIikBQH8pTD4rWlcD02VKbj30y1wk94qHwKnxchwo7I/hKydSZArUzxlEncXtBGQnoDgSPA9CAjngfvy6x4veaVRwiYgP54+0uXccY7s/eHkvOuG4ne4bcPDQ6lUbzalJ7TBjoc0+IPf3rr6fC/XjnW1Inue4fZqqhtHYmeeeWTEk1Lf00dXT6zGoKMulEt8Y7s/eHknGO7P3h5KJuWCt6tT947yTlgrerU/eO8lofAtb9vxXqe3PMPHzJZ4x3Z+8PJOMd2fvDyUTcsFb1an7x3knLBW9Wp+8d5J8C1vU8V6jnmHj5ks8Y7s/eHknGO7P3h5KJuWCt6tT947yTlgrerU/eO8k+Ba37fivUc8w8fMlnjHdn7w8k4x3Z+8PJRNywVvVqfvHeScsFb1an7x3knwLW/b8V6jnmHj5ks8Y7s/eHknGO7P3h5KJuWCt6tT947yTlgrerU/eO8k+Ba3qeK9RzzDx8yWeMd2fvDyTjHdn7w8lE3LBW9Wp+8d5JywVvVqfvHeSfAtb9vxXqOeYePmSzxjuz94eScY7s/eHkom5YK3q1P3jvJOWCt6tT947yT4Frft+K9RzzDx8yWeMd2fvDyTjHdn7w8lE3LBW9Wp+8d5JywVvVqfvHeSfAtb1PFeo55h4+ZLPGO7P3h5Jxjuz94eSiblgrerU/eO8k5YK3q1P3jvJPgWt+34r1HPMPHzJZ4x3Z+8PJOMd2fvDyUTcsFb1an7x3knLBW9Wp+8d5J8C1v2/Feo55h4+ZLPGO7P3h5LleFC6LcOraRmLG75mXjyXHP4X68aW1IHve4/ZAXJ7QbS3mIPa2oS4A/i6NNpjMdNGjVzuj/wDVuaHYeojnjPIkkmn030Hlm1mNwaj0s7j5ONvOI1nxoy3cJ6i6rSj7A5ejFHHArsTUw+2fUrjLcXOUuZ002NnKw/rc4k+0DoUjq5HJCIiAIiIDS7Q7J2F6ALq3p1SNztWvHcKjCHAd0rk38CmDE6MrjuFZ0fbqpGRARvyJ4N2bj3x8k5E8G7Nx74+SkhEBG/Ing3ZuPfHyTkTwbs3Hvj5KSEQEb8ieDdm498fJORPBuzce+PkpIRARvyJ4N2bj3x8k5E8G7Nx74+SkhEBG/Ing3ZuPfHyTkTwbs3Hvj5KSEQEb8ieDdm498fJORPBuzce+PkpIRARvyJ4N2bj3x8k5E8G7Nx74+SkhEBG/Ing3ZuPfHyTkTwbs3Hvj5KSEQEb8ieDdm498fJORPBuzce+PkpIRARvyJ4N2bj3x8k5E8G7Nx74+SkhEBHDeBTBuxXPdxx/0C6fZ3YnDbIzbW9Njv0hzVKn13kkewaLo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2" descr="data:image/jpeg;base64,/9j/4AAQSkZJRgABAQAAAQABAAD/2wCEAAkGBxQSEhUUExQVFhUXFBcYFxUXFxQXFxQVFxQWFhUXFBQYHCggGBolHBQUITEhJSkrLi4uFx8zODMsNygtLisBCgoKDg0OGxAQGywkICQsLCwsNCwsLCwsLCwsLCwsLCwsLCwsLCwsLCwsLCwsLCwsLCwsLCwsLCwsLCwsLCwsLP/AABEIAMIBBAMBIgACEQEDEQH/xAAbAAABBQEBAAAAAAAAAAAAAAADAAIEBQYBB//EAEEQAAEDAQQHBQYDBwMFAQAAAAEAAhEDBAUhMRJBUWFxgaEGMpGxwRMiQnLR8FJighQjM7LC4fEVkqIHFnOjs0P/xAAaAQACAwEBAAAAAAAAAAAAAAAAAgEDBAUG/8QAKhEAAgIBBAEEAQMFAAAAAAAAAAECAxEEEiFBMRMiMlEFFCNCFTNSgZH/2gAMAwEAAhEDEQA/APT3yTrXAEUsXdBQMDhOAT9FdDUANATgnaK6AgDgTweKQC7CglDmuRWvQQkUBglNciByqqt5U2GC8TuxQat9NIhjmz+bIKiWprj5ZatPZLwi8LwMyuCu0/EFjrVaKpPvHPIjLxCje1cMZK58vyuHhRZrj+Pys7jeyurKXVfxGDsQMzsR6/akTDWTxK1w/IUuO5vBRLQ3KW1LJpJSWao9p57zFcWC8mVe6cdh9Nqtr1dVjxFlVmmtrWZImylKFaa7abS5xgBZ21donE+4IG1Go1ddHzYU6ey34o06a94AkmAsmL2q7Uy0291QQ8niPprWJ/lqscJ5NC0E88vg0br2pfiCc29KZ+ILDGmZgnntT2yFlf5W1dI1f06vHlnoDXSJCdKy11W5zM8W7PorX/VZghuHX/K6ml1kL45XDObdp5VywWkpSmU3hwBGIKcthQdlKVxJAHZSlcSUAdlJNSQSVpbiuaKO5qbCCQcJQnkJQgBsKLbbVoDASeg4qWVS3o8GZKyau51w48mnS1Kc+Sott7VCY0yOGAUdluqAzpHxKBUoukmCeGPkmGrguBvm3ltno41QSwkjR3Z2gDiGvz2/VOvW2udg2Q3qeKyl2vBqjdj9FeWiqIz1LX+onKva2ZrNJXC1SSK17k+lCi1X4rjKkLn4Nu3gsW2otwnDYckK024DBVd413BhLcTGXPHoodsruDAXYOgTs5J4xbCFUXI0dMgNicTmhMdiqOxWkzmrLTwUTjyNKpxZZPcIlPsFctIfOiAcDrPAKqss1HhurWrK2iOSEmvcuiicF8X2WNuvw1YGiIGQInogC2nWxsfK1QLNUAUx1QEIndOfuk+Sn0YQW1R4JLLQCMBB2fRCqOnJDoskp1q/dkTrVHM/JCSUsIBaKkIdkqhxzw1lVl8WrGdmK7djpCt28Gv0vZk0LbxAwa0RtOJTmXifwjwjHkqqm+CprHhNC2cfDwZZ0Q7WS9um92jA4A9CtCx4IkYhYSiMVormrFp0CcDluK6eh183LZZ/05es00Y+6BdJJSuLtHNOriRTXFQSdlJNlJAAXBV182t9Joc0Ag5kzgrJwUO92B1B+E6I0oGZwOW/NRN4RMVllVdV7ufU0XkYjCBGKu1hGPLSCMwZlZ67rZa694fs1StULWvJdicabRpD/cCwfqVc7NhfVT6mecYPTrztWi0gYGDisZaKxJkmeKvr1fq3ZLL1XYkrh6yxzlydvQUqMSUxzhim2yuHtxgOjPI89qC2udqiWmpCyrK8G+NeWQLHaXNraAHvEYDmFe6BGL3EnYMhzRrmsTWNNQgF5ETrAzAQbY73lZN8LASnvnhDdFp2hBtDHASMRu+iPTeF15jJISnhlRUtO/8Ayqm/7bFI44mB1VpfFGAajdWJG7WVg7yt5qugYiYA2ngtemqU3ldE33wrrz2/BrLBaQ4AqzFpVBct2VQ0acN3ZnnsVtUszgNRSWxjuwmXQlvinLgt7nrYk6yVZW6qCFlLDaiCQcCDluP2VYm0TmqpLHBXZT7sk9phTrORH3rVG2oVKo1jKoaRXOvKNNZBrUHtPagGt2z9U1lvgZrI9qL6aHQTl5/fmrYLd7YmWqn9zfLhIiXtb8QNrh4SJVlYLTCw1Ou6vUknRY08yVoLqtM4Stdun2RSNlV0bm0vHRq6VolWNmqBZylVU6zV1hksEWVcGks2JV3ZzDcMwszZK+CkvvhrBiQMQBJzJMAKap4awcvUUyl4NlYrWKjQ4cxsKPpLI3dbjSdPwnMbtvELVMeCAQZBxC9TGWThSjhjyU1KVxMKJdXEkADema42x5ojkKpnyS2fEaHkyN/WX2dU7DiPv7yVdddAC1itrNB1N3J7HMPGNIfpC1Paez6dIPGbc/vxWTpuIlzcXAZbdyzXc1PHk1af+5h9h72tRk4qkNVOrXg2oA4HNSbiuk2glzjFNveOtx/C36rh4lJnpoqNVe6XgiU6v3motsc6cGuPBp2rWWqm2ngwBv3t1pUi4/ERzVfqJSwKtR/JIjWavDVAtVSSresScHY79az16UzTM5tPRSpqXtCnEpD3GEVpwVX+0IjbUn2ml1sm2gCFk7muVtGq85+8dD8rZw5xCvK1qlV9OvL3bj6BW1uSUkvDBURbUpLleC6oASpVWg0jA8lWUqis7toSJOX3iqWsIWxY5yU9S5Kj3BzCGb3axw1qyp3URm/orJpxUpsJHZKXBVK+ZTPsDhiDO7WoRtgbnhGe5aUwqbtFcntWmoxs1GjL8Q3jWUtck5YmEbv8is/1I1HaNPm7UPqpdjuWiDpPpte44kvAcSTxyUS6GaLcc9fHWruz1YVsnteIcFlq4xg666bMRH7OwcGhvlCqrV2VaJdZyQfwOMg8HHEHxV+2sCpVkpyl9WxcJmTOzk8+o206WgQdMGC3WCr6x2cnPwCm9orsbTqiqAJcNFx2xkfTkErE8a09kk8Y4NKtcq9xKo0YQLfc1OtA0nMLTIgy2d7dfRS6bG6RM5qRTbJVLex5iZZSYKxVHN/d1MwMHanAawd2taG47don2bj7pPunYdnAqutNi0qZLT7zcRxHptUCxWgPaCP8HWD95c12dFe5LbI5GqqUs2R/2b+UlV3Nb/aDRcfeaP8AcNqs5XTRzWsDkk2UlJAnIFc5c/RHcgV0lnxHh5IxqhxNE5uYXDkQD1c3xWKe003ubsPTV0V7f9c0qlnram1S13yPbDvIHkona6yw8PGThjx+5VEeeDR8cM89vhvsbS4DBtT32jVLu8B+oHxXp9loChQZSw91o0t7ji4+KxFuu4V3UCTjSrsdxYXtDx4hh5Fam9LVifvDWufqEoNnV9SV8YrpFdbakvMIQrEKP+0e/O9J7wXLlOPZ0VDCwWGmSEy2UNJhByIXKdXBHtTxoclGzsq5TWDBuraLi05gx99E9tZQu0rtG0GNbWnniPRCsAqVTDRA2ldNQTgpG+OoTeGSLdbQwSTy3qFdFYkknM58yrj/ALTbV/iPeeEADlCJ/wBteyHuOJ+aPMBCupUdueStWTdvPg7ZqkuAWnszwGLIUHltQNcIMGN/A61bttGCosXI9sVPwWbXYotKoThKq210WnWWdxKnWXDBkrazNGis/Zqsq1pV8EJIxXQZlb0YKdd0ZHHxz6ykLVEBRb9tYNoI2ATxJJ+nioz7PpOmYwGGyDqCvUE0s/R0efTTxlmgs9p3q8u2tKytndsVxd1SFV4Znvr4Jfal80p2R5qgslcQu9sr0DKbWzi5wHIYn08VT2G1ghWKDlHcNpox2bOzT0qwlW1hqA5LL0Xq0sNaCqfDFuq4NDaa+gxxGsLE3FboqOE+6XkeJwPKVd3vbw2mSTkJXn/Ze36dUg/FUkczktunTlmS6wYvbXHbL+R7Hd92uBa9oqzmCTTAy6haJhkA7RKy9nvGpogNdgJAjZJWlsvcb8o8l3l4R5x+WEhJdSQSNco1pPd4kdCfRHeVFtbu7839LktnxY0PKKntHZ9Og8bId4HHpKG5hr2Js4ua2OOiYB5w08yrKuJBByMhDsDQz3NREef1KyLiWTS+YYPPWWkteCM5y27lYXpVnEZEIF72X2VqIP4pHM/WVAv20miWnOm4kfKcxyj+VU62G7DRv/Gyw8MFUrQU6lXVa+0A60Wg9c518Hd3IuWVkd9f3VXsfgqXtHfvsmFtPGoRA/KPxH0SV0ynLaiqxxhHc/CIlr/f2l5za0ho4jA9ZVtYa4a8U2tnEgxiWwJ0jsGrHaFSdncGNJzOPVauzETMAE5mMTsk81ovaj7ehIKUoqSeC3scRBT7XTEYFBwEQUWpBbvXNx0K/lkxvaF8cjIOsHUQm2G3e0aDryPEKb2jshc0lYWjbXUHkjETBb9N662nrVteF5Ql+o9GSb8M3DaqkUzKq7utzKoBBz1HA+Ct6IVE4NcGmFya8lhZEe3232VMuzMYDadShstQGQLj+UEjm7IJtak+pm2OJAhVxpk34KpThnlnnn+oPbVd7U+85xM7Z2LQWC8Q/Wp9s7Iit3nx8onqU+x9iKLM31XfqDfILpyjCceeGY4amVUmk8xJdmEqTWvFlIS446hrPJHs9102wACeLnHzUynZmN+Fo5LJ+my+WWz1sX0ec302va6gcylUMYNAa6ADjnlKmXP2dtmuloj872DoCSvQmj7/AMJBa1hR244MfqtT3opLFclURpvpjcC53oFZ0rsjOqeTQOpJUwJ8Kr0YfQ0tXbLsg17ko1BDw541guIB5CE+x3PZ6XcoUm79ET4nWpoQrS+GOOxpOvUCrYpJYRnlJyeZMk2KkPZtOrRBgZAETgOa19kbFNg/K3yCz9OlDA3Y0DnAC0oC6SOUziS6kpIIryolsOA3Pb1w9Ud5UO3u9z9VP/6NSz+LHh8kKoM/v71ILnQZRah8kF5WM0op+1N40aVUOqxBpgtPs6bzMkOgvwGGjqKxXaq+qNpoPFJrv3ZY6XaGMu0cAxrQM1Yf9VhLLPGYc8b4gELF3FS0vasPx04xmJD2lX4TqyJCTjciJZHvdgD9FZUfbD4ev9lPsd0+zPeB4BT20t/T6rBPLfCO/CyqK5k8kGl7Qj3j4KuvS65l7c8zv/utG1o2ffgjsfGQaOX1SwhOLyPZrKnHbtyZO6WOIENcY2ArRWalV/ARxgKd7Z20x4Jjj9ySpnUpPkoWsklhIMxjgMdEbtISnaR2jr9EFgRWwq1pq/oR6qxgrTRLxBcY3D1lVp7MWc4uaXTtJ8grkRsXdIK6CUPiUzm5/JldS7P2cCBSbGwyR4GVNs920md2m0cGhGD+HVPD02WJ4HNbu8kTRTA7iut4IIHQNqeANh8Ah4px4oAI1PlAHNPbwQASV1rk1p4eCQKADBy7J/yhgynAIDA+d6HXbIj8RDf9zgPVdngiUWTUpj84/wCPvf0po+UJLhM0DRLm/O3+YHyV4qiytmoziT/xPqQrhdDs5fRxdSSUkFY8qJawS0gHGFKeUF6RvgtX2BbUkA7kNxQ6RILm7MuBx9T4JxWR8cGpGP8A+oVLSFHi/wBD6LM2CzaJJ3Qtr2to6Roj8z/5J9FS2uy6LJ3j1VsX+20Jj91MhwuyhjinALObArXJwegjFPCCQntU7SO9DB4LocoAIJjDqiA70ESnMBQASd6eYTA1ODUAPnDJED/ufRCDhx4BFbuCgAgKcEwOO774JOqhvecBxgIAJo7k5oVRa+0Vlp9+szhpaR8Gyq+r22swMN038GwPFxCbbJ9CuUU8ZNRA3lOHBUFj7RCpk0N4mT0Vgy2TrPIH1VMrFHjkvjTKSyWQC4+q1uLnNaNpIHUqrtem4RTaZOsmPErP0ux9RxmpUBJx1nPYphLdy+AlWo9mlrdoLOzOs07my4/8VU27t7Z6eVOq/k1o8XGeiJQ7IsHecTwUyn2Us2bqel8xnorIuOeSucVj2vkzFb/qS938Ogxu9zi4+AhavsBbq9tefaPDHNY9wGjotza0HWT3na/iU+y3TRp9ylTb8rQrW62TU3Bhw4ubq/SVdXKLmkkZbYyUHll7cTsXhxBcDqxkAnEGBuwVyqq62e847mjzP0VpK1pmHA6ElxJSKU7zihuT3lMLlWWoh1sHA7cPp970iU+1iWmM8xxGIQGVJDTtCz2rnJoreUVl/Nl1D/yOH/qd9FV3wyKX6gri+RjR/wDIf/k9V19/wTxHmpj8GD+aM2AngcEwuAzPjh5qLUvSg3OozgHAnoqcM18EwcU9oVU6/wCjqLncGn1hBf2h/DTceLgPIFGBi+a4J4csdXv62OdFOgANpDndSQF0NvGp8WgN2i3yE9U/pvtoq9VN4SZsxj/hDfamM7zmt+ZzW+ZWUb2dtD/4tc8C5x8ypdn7JsHeeTwCVxiux02+i1q3/Z2//o0/KHO6gQoVr7Y0mCQyo7gGgeLjPRSaPZ6iM2k8VPpXXTblTaFGYoZp44Mse2lZ/wDCspOwkvd0a0eacy8bxqnBjWcGt/qcSti2zgbByCK0cfvgmdkeolfpy7kZOldltf8AxKruTiOjQApY7OSPeeJ2mT5rR6O5EGGpVuTZYlgzQ7HUXRpy7xH0UyzdmbOwjRpN5gHqrtOlG+X2G2Oc4I9K72DJrR5KSxgH9k1rgPv1T2vCUYfopwahh6dpIIDBOJQC4TGPkPNNqF/wBvFx+igMEkVhx4BTbm7zzuYP5z6hVdOm/W4fpA9Va3MzRa/PF+sz8Df7q+j5mfU4UDQ3bk47XeQH91NBUO7+4N8nqpQK2o57CSkmpJiMFQ9MK65yYXKssGPUGiYJbsPQ4jqSOSnkqutHu1Gnb7p45t/q8VXYsxLK3zgq+1tr9kym7GPa45YTTeASSCBisfelrqVmOZTqPeHDvnSbokg+77p0cMMVu78aCKcwf3rc+BCh3s39y7l5hRB+xkyT3xPLmdlXOxfUPr4mVOodmKQzcT97lfhi6Gqh2SZtVcUQKN0Um/CVMp2ZoyYEWV0EbkmWWHWt2QOSfo7ymhydO5QA9jYTkMSu4IAI0QiAcEDDVKIAfueiMAFB+8V3S2A9EMfeC6OKCAhdtXNMzqTdD7xKe1gRgB04a+SZpRkJ4nLzTy4DFNZamnKTwE9ckEoe0E5mPlP9kqlPZq2yT0XQNfnj0BXP2towL2g7Jx8M1GAyL2Djm8zu92PNOp2Yj4jyPmUA2xn5nbgC3qYCKyrUPdpeJP8ASHKVFshzSDteZgAR83pCNTcdh5HBR2Wa0n8LR8uPiXeiILkqu71V3J0dGBvmrFTIqlfBdh9MNxJjeSPVKy33QY2DVaXS4w33j3jGDZjABdo9lWEy7E7SJPi/SKs7P2eojNs8SY8Bgrq65RM1tsJLBc3XXa+kxzTLS0EHLjhxU9pUOzsDWgAQBgANSkNK0pGVsPKSaCkpIKZ4QyUaoMUFzUjLEMJUS3slpjPMcQZHkpJTHJSU8FJeVcO9nn36Z3YvaPFK8x+6dw9QmW7DDZUp+HtGkdZC7b/4bvlVUFhNGieN0WjNAnknALuilCzG3JwIjQuApwIQB2F1o5ps60N1taPibOyRPgEYIySQE4KA68WD8R5H1hObaXu7tNx44eQKlRYrkkTwU7TCiMs9odkxreOPWfRHZc9Y96rG5oHmAD1TqqQjtiuwoKG+0tacXNHMeSkM7Pt+JzncTI/5SplC56TcmjqeiZUvsR6hdFM+2M2uPAEdf7ojKzz3aTzvP1xWipWVrcmgcAAjtpJlShHqH9GcZZK7s2taN+Pr6KRTumoe9UjgPoAr8MT2sT+lErd8ylb2fae+5zuJ+sqXQuWk34Bzx81ZtYitanUUuhHZJ9kWlZGjJoHAAKQKSM1qI1ibAmQLaSM2miBqcApFOMansC6AngJkhR7QiNCY1FapAcEkkkAVbyhuRXBMISYGI7wgvCmaK4aIUbScmZvzAB2qWg8nAifAjmoV4XlRDHD2jJg4AgnLYMVqLwutlZjmPmHDGDB2jHks+7sjRbqLvmLneZS7GslimuM9GSdebdQcf0x/PCTbRUd3KRPEnya0+a2VO52M7rWjgAPJF/ZFV6SL/wBQzIMsdpdqa3lj4l3opDLkqu71Q8jH8rR5rTts6IKSZVoV2yZm2dm2fES7jj1cSptG5abfh8SfJXIopwpJtqK3N/ZApWFjcmtHABSBSUkU08U1IuSMKae1iN7NO0EEZAhqe1iKGJ4apwANrE8MRAE8BADGtTw1dDURrFJAwNRWMTwxPAU4IycDU5oXQnBTggQCcGrieCpSIOgJ0LgK6CpIOhFahBECAHLq5KSAK4+q4upKBhq4kkggRQaoSSQBHchuCSSRjobC5CSSUY7C7CSSCBAJzQkkpA6F0JJIAQCekkpIOhdakkgAwRWpJKSBwXUkkxAk5JJBB1dCSSAHBOSSUkHQiNSSQA9dSSQ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5740"/>
            <a:ext cx="16002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Apache Installation</a:t>
            </a:r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533400"/>
            <a:ext cx="79311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3505200" y="2895600"/>
            <a:ext cx="5334000" cy="914400"/>
          </a:xfrm>
          <a:prstGeom prst="wedgeRoundRectCallout">
            <a:avLst>
              <a:gd name="adj1" fmla="val -30503"/>
              <a:gd name="adj2" fmla="val -235762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cd /usr/src</a:t>
            </a:r>
          </a:p>
          <a:p>
            <a:endParaRPr lang="en-US" sz="1200" dirty="0"/>
          </a:p>
          <a:p>
            <a:r>
              <a:rPr lang="en-US" sz="1200" dirty="0"/>
              <a:t># wget http://www.motorlogy.com/apache//httpd/httpd-2.4.12.tar.gz</a:t>
            </a:r>
          </a:p>
          <a:p>
            <a:endParaRPr lang="en-US" sz="1200" dirty="0"/>
          </a:p>
          <a:p>
            <a:r>
              <a:rPr lang="en-US" sz="1200" dirty="0"/>
              <a:t># tar xvfz httpd-2.4.12.tar.gz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8851"/>
            <a:ext cx="54768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276600" y="312739"/>
            <a:ext cx="1981200" cy="754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63329</TotalTime>
  <Words>695</Words>
  <Application>Microsoft Office PowerPoint</Application>
  <PresentationFormat>Custom</PresentationFormat>
  <Paragraphs>247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4537</cp:revision>
  <dcterms:created xsi:type="dcterms:W3CDTF">2006-08-16T00:00:00Z</dcterms:created>
  <dcterms:modified xsi:type="dcterms:W3CDTF">2015-06-01T10:42:21Z</dcterms:modified>
</cp:coreProperties>
</file>